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3"/>
  </p:notesMasterIdLst>
  <p:sldIdLst>
    <p:sldId id="256" r:id="rId2"/>
    <p:sldId id="297" r:id="rId3"/>
    <p:sldId id="309" r:id="rId4"/>
    <p:sldId id="310" r:id="rId5"/>
    <p:sldId id="271" r:id="rId6"/>
    <p:sldId id="261" r:id="rId7"/>
    <p:sldId id="257" r:id="rId8"/>
    <p:sldId id="269" r:id="rId9"/>
    <p:sldId id="272" r:id="rId10"/>
    <p:sldId id="262" r:id="rId11"/>
    <p:sldId id="286" r:id="rId12"/>
    <p:sldId id="264" r:id="rId13"/>
    <p:sldId id="274" r:id="rId14"/>
    <p:sldId id="277" r:id="rId15"/>
    <p:sldId id="275" r:id="rId16"/>
    <p:sldId id="281" r:id="rId17"/>
    <p:sldId id="287" r:id="rId18"/>
    <p:sldId id="289" r:id="rId19"/>
    <p:sldId id="294" r:id="rId20"/>
    <p:sldId id="282" r:id="rId21"/>
    <p:sldId id="290" r:id="rId22"/>
    <p:sldId id="283" r:id="rId23"/>
    <p:sldId id="288" r:id="rId24"/>
    <p:sldId id="291" r:id="rId25"/>
    <p:sldId id="285" r:id="rId26"/>
    <p:sldId id="292" r:id="rId27"/>
    <p:sldId id="295" r:id="rId28"/>
    <p:sldId id="296" r:id="rId29"/>
    <p:sldId id="320" r:id="rId30"/>
    <p:sldId id="319" r:id="rId31"/>
    <p:sldId id="321" r:id="rId32"/>
    <p:sldId id="322" r:id="rId33"/>
    <p:sldId id="323" r:id="rId34"/>
    <p:sldId id="318" r:id="rId35"/>
    <p:sldId id="325" r:id="rId36"/>
    <p:sldId id="324" r:id="rId37"/>
    <p:sldId id="280" r:id="rId38"/>
    <p:sldId id="258" r:id="rId39"/>
    <p:sldId id="276" r:id="rId40"/>
    <p:sldId id="293" r:id="rId41"/>
    <p:sldId id="263" r:id="rId42"/>
    <p:sldId id="268" r:id="rId43"/>
    <p:sldId id="265" r:id="rId44"/>
    <p:sldId id="314" r:id="rId45"/>
    <p:sldId id="326" r:id="rId46"/>
    <p:sldId id="266" r:id="rId47"/>
    <p:sldId id="316" r:id="rId48"/>
    <p:sldId id="315" r:id="rId49"/>
    <p:sldId id="317" r:id="rId50"/>
    <p:sldId id="312" r:id="rId51"/>
    <p:sldId id="311"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126" y="2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AA0CA-A3F6-4E4B-9248-12A2F80CE1C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8E8BFE9-1AEA-44C5-BE27-643F8B0C39B7}">
      <dgm:prSet/>
      <dgm:spPr/>
      <dgm:t>
        <a:bodyPr/>
        <a:lstStyle/>
        <a:p>
          <a:r>
            <a:rPr lang="en-US" b="0" i="0"/>
            <a:t>In procesul de vindecare alaturi de urmarea unui tratament medical sau psihologic, un individ trebuie sa se ingrijeasca de stilul de viata </a:t>
          </a:r>
          <a:endParaRPr lang="en-US"/>
        </a:p>
      </dgm:t>
    </dgm:pt>
    <dgm:pt modelId="{B343171A-B59D-4B48-BFD5-D596B5619C66}" type="parTrans" cxnId="{46025952-A389-4AE1-BCF5-879CF809844D}">
      <dgm:prSet/>
      <dgm:spPr/>
      <dgm:t>
        <a:bodyPr/>
        <a:lstStyle/>
        <a:p>
          <a:endParaRPr lang="en-US"/>
        </a:p>
      </dgm:t>
    </dgm:pt>
    <dgm:pt modelId="{02BD9FFA-8602-49B3-BE4F-A33F0BA5A459}" type="sibTrans" cxnId="{46025952-A389-4AE1-BCF5-879CF809844D}">
      <dgm:prSet/>
      <dgm:spPr/>
      <dgm:t>
        <a:bodyPr/>
        <a:lstStyle/>
        <a:p>
          <a:endParaRPr lang="en-US"/>
        </a:p>
      </dgm:t>
    </dgm:pt>
    <dgm:pt modelId="{70B942F9-28FD-4C73-828A-1D648AF8CE39}">
      <dgm:prSet/>
      <dgm:spPr/>
      <dgm:t>
        <a:bodyPr/>
        <a:lstStyle/>
        <a:p>
          <a:r>
            <a:rPr lang="en-US" b="0" i="0"/>
            <a:t>Pentru acesta, el sa lucreze pe toate ariile de bunastare</a:t>
          </a:r>
          <a:endParaRPr lang="en-US"/>
        </a:p>
      </dgm:t>
    </dgm:pt>
    <dgm:pt modelId="{43E9E976-84AE-40D4-8E82-A8617491F66C}" type="parTrans" cxnId="{DE958E5B-9031-4195-8FCD-2742FA709338}">
      <dgm:prSet/>
      <dgm:spPr/>
      <dgm:t>
        <a:bodyPr/>
        <a:lstStyle/>
        <a:p>
          <a:endParaRPr lang="en-US"/>
        </a:p>
      </dgm:t>
    </dgm:pt>
    <dgm:pt modelId="{6A6CFAF8-5136-49BF-A0A6-7BF2ECDBE11F}" type="sibTrans" cxnId="{DE958E5B-9031-4195-8FCD-2742FA709338}">
      <dgm:prSet/>
      <dgm:spPr/>
      <dgm:t>
        <a:bodyPr/>
        <a:lstStyle/>
        <a:p>
          <a:endParaRPr lang="en-US"/>
        </a:p>
      </dgm:t>
    </dgm:pt>
    <dgm:pt modelId="{A120729F-2CDF-496E-8C6E-2EFE2E817F0B}">
      <dgm:prSet/>
      <dgm:spPr/>
      <dgm:t>
        <a:bodyPr/>
        <a:lstStyle/>
        <a:p>
          <a:r>
            <a:rPr lang="en-US" b="0" i="0"/>
            <a:t>Pentru fiecare arie de bunastare , el isi va stabili si va lucra pe diferite obiective care ideal ulterior se vor constitui in rutine sanatoase de viata</a:t>
          </a:r>
          <a:endParaRPr lang="en-US"/>
        </a:p>
      </dgm:t>
    </dgm:pt>
    <dgm:pt modelId="{98C04B3E-268E-4C37-ACA4-D10B6F310EA1}" type="parTrans" cxnId="{A02085F3-8679-4CF6-916A-B80B641B5D18}">
      <dgm:prSet/>
      <dgm:spPr/>
      <dgm:t>
        <a:bodyPr/>
        <a:lstStyle/>
        <a:p>
          <a:endParaRPr lang="en-US"/>
        </a:p>
      </dgm:t>
    </dgm:pt>
    <dgm:pt modelId="{76859318-3DF8-4725-9D86-8833C620C104}" type="sibTrans" cxnId="{A02085F3-8679-4CF6-916A-B80B641B5D18}">
      <dgm:prSet/>
      <dgm:spPr/>
      <dgm:t>
        <a:bodyPr/>
        <a:lstStyle/>
        <a:p>
          <a:endParaRPr lang="en-US"/>
        </a:p>
      </dgm:t>
    </dgm:pt>
    <dgm:pt modelId="{1AF537E8-2E45-4231-B64B-541CF761918C}">
      <dgm:prSet/>
      <dgm:spPr/>
      <dgm:t>
        <a:bodyPr/>
        <a:lstStyle/>
        <a:p>
          <a:r>
            <a:rPr lang="en-US" b="0" i="0"/>
            <a:t>O rutina se creeaza intr-un timp cam 3-6 luni , </a:t>
          </a:r>
          <a:endParaRPr lang="en-US"/>
        </a:p>
      </dgm:t>
    </dgm:pt>
    <dgm:pt modelId="{1C6EA069-BC3B-4810-954B-AC9DBB7EAF38}" type="parTrans" cxnId="{5F9486CB-1191-44B1-8C18-4967046ACD3B}">
      <dgm:prSet/>
      <dgm:spPr/>
      <dgm:t>
        <a:bodyPr/>
        <a:lstStyle/>
        <a:p>
          <a:endParaRPr lang="en-US"/>
        </a:p>
      </dgm:t>
    </dgm:pt>
    <dgm:pt modelId="{26B41F89-2DD0-4EBA-BD0D-EEAC8742ABE7}" type="sibTrans" cxnId="{5F9486CB-1191-44B1-8C18-4967046ACD3B}">
      <dgm:prSet/>
      <dgm:spPr/>
      <dgm:t>
        <a:bodyPr/>
        <a:lstStyle/>
        <a:p>
          <a:endParaRPr lang="en-US"/>
        </a:p>
      </dgm:t>
    </dgm:pt>
    <dgm:pt modelId="{1C35648F-25DB-4C3D-913F-39A2915E943F}">
      <dgm:prSet/>
      <dgm:spPr/>
      <dgm:t>
        <a:bodyPr/>
        <a:lstStyle/>
        <a:p>
          <a:r>
            <a:rPr lang="en-US" dirty="0"/>
            <a:t>Un expert </a:t>
          </a:r>
          <a:r>
            <a:rPr lang="en-US" dirty="0" err="1"/>
            <a:t>sau</a:t>
          </a:r>
          <a:r>
            <a:rPr lang="en-US" dirty="0"/>
            <a:t> coach </a:t>
          </a:r>
          <a:r>
            <a:rPr lang="en-US" dirty="0" err="1"/>
            <a:t>poate</a:t>
          </a:r>
          <a:r>
            <a:rPr lang="en-US" dirty="0"/>
            <a:t> </a:t>
          </a:r>
          <a:r>
            <a:rPr lang="en-US" dirty="0" err="1"/>
            <a:t>sa</a:t>
          </a:r>
          <a:r>
            <a:rPr lang="en-US" dirty="0"/>
            <a:t> </a:t>
          </a:r>
          <a:r>
            <a:rPr lang="en-US" dirty="0" err="1"/>
            <a:t>il</a:t>
          </a:r>
          <a:r>
            <a:rPr lang="en-US" dirty="0"/>
            <a:t> </a:t>
          </a:r>
          <a:r>
            <a:rPr lang="en-US" dirty="0" err="1"/>
            <a:t>ajute</a:t>
          </a:r>
          <a:r>
            <a:rPr lang="en-US" dirty="0"/>
            <a:t> pe drum </a:t>
          </a:r>
        </a:p>
      </dgm:t>
    </dgm:pt>
    <dgm:pt modelId="{39966F3A-4BDB-42D5-B39D-86A5F737760E}" type="parTrans" cxnId="{0D3D04AF-356A-47BB-9381-4F09646683BC}">
      <dgm:prSet/>
      <dgm:spPr/>
      <dgm:t>
        <a:bodyPr/>
        <a:lstStyle/>
        <a:p>
          <a:endParaRPr lang="en-US"/>
        </a:p>
      </dgm:t>
    </dgm:pt>
    <dgm:pt modelId="{2D4151A1-4E05-48A9-9168-F21385BAFF88}" type="sibTrans" cxnId="{0D3D04AF-356A-47BB-9381-4F09646683BC}">
      <dgm:prSet/>
      <dgm:spPr/>
      <dgm:t>
        <a:bodyPr/>
        <a:lstStyle/>
        <a:p>
          <a:endParaRPr lang="en-US"/>
        </a:p>
      </dgm:t>
    </dgm:pt>
    <dgm:pt modelId="{8293AB71-302D-430C-B048-3718624F0706}" type="pres">
      <dgm:prSet presAssocID="{95CAA0CA-A3F6-4E4B-9248-12A2F80CE1CB}" presName="linear" presStyleCnt="0">
        <dgm:presLayoutVars>
          <dgm:animLvl val="lvl"/>
          <dgm:resizeHandles val="exact"/>
        </dgm:presLayoutVars>
      </dgm:prSet>
      <dgm:spPr/>
    </dgm:pt>
    <dgm:pt modelId="{D54BD717-A663-4FE2-8ACD-4D230B33E36E}" type="pres">
      <dgm:prSet presAssocID="{28E8BFE9-1AEA-44C5-BE27-643F8B0C39B7}" presName="parentText" presStyleLbl="node1" presStyleIdx="0" presStyleCnt="5">
        <dgm:presLayoutVars>
          <dgm:chMax val="0"/>
          <dgm:bulletEnabled val="1"/>
        </dgm:presLayoutVars>
      </dgm:prSet>
      <dgm:spPr/>
    </dgm:pt>
    <dgm:pt modelId="{82D460CC-6400-4065-99A3-213EF8D904A7}" type="pres">
      <dgm:prSet presAssocID="{02BD9FFA-8602-49B3-BE4F-A33F0BA5A459}" presName="spacer" presStyleCnt="0"/>
      <dgm:spPr/>
    </dgm:pt>
    <dgm:pt modelId="{342982FA-6CA9-4BE3-869A-0BD1018B8CD5}" type="pres">
      <dgm:prSet presAssocID="{70B942F9-28FD-4C73-828A-1D648AF8CE39}" presName="parentText" presStyleLbl="node1" presStyleIdx="1" presStyleCnt="5">
        <dgm:presLayoutVars>
          <dgm:chMax val="0"/>
          <dgm:bulletEnabled val="1"/>
        </dgm:presLayoutVars>
      </dgm:prSet>
      <dgm:spPr/>
    </dgm:pt>
    <dgm:pt modelId="{D7534EFA-FF08-4779-868C-3DB7BD87386E}" type="pres">
      <dgm:prSet presAssocID="{6A6CFAF8-5136-49BF-A0A6-7BF2ECDBE11F}" presName="spacer" presStyleCnt="0"/>
      <dgm:spPr/>
    </dgm:pt>
    <dgm:pt modelId="{7377CA09-1C76-48F3-9B63-1FBEDE1B1E68}" type="pres">
      <dgm:prSet presAssocID="{A120729F-2CDF-496E-8C6E-2EFE2E817F0B}" presName="parentText" presStyleLbl="node1" presStyleIdx="2" presStyleCnt="5">
        <dgm:presLayoutVars>
          <dgm:chMax val="0"/>
          <dgm:bulletEnabled val="1"/>
        </dgm:presLayoutVars>
      </dgm:prSet>
      <dgm:spPr/>
    </dgm:pt>
    <dgm:pt modelId="{8CBD64F0-409F-4373-A7A5-BBF09FBDE0E9}" type="pres">
      <dgm:prSet presAssocID="{76859318-3DF8-4725-9D86-8833C620C104}" presName="spacer" presStyleCnt="0"/>
      <dgm:spPr/>
    </dgm:pt>
    <dgm:pt modelId="{20B2B3E1-9168-47A6-B4EA-3CFCEBC196D9}" type="pres">
      <dgm:prSet presAssocID="{1AF537E8-2E45-4231-B64B-541CF761918C}" presName="parentText" presStyleLbl="node1" presStyleIdx="3" presStyleCnt="5">
        <dgm:presLayoutVars>
          <dgm:chMax val="0"/>
          <dgm:bulletEnabled val="1"/>
        </dgm:presLayoutVars>
      </dgm:prSet>
      <dgm:spPr/>
    </dgm:pt>
    <dgm:pt modelId="{F28F18B8-A19E-4D6C-8182-0A38D8E7D1C1}" type="pres">
      <dgm:prSet presAssocID="{26B41F89-2DD0-4EBA-BD0D-EEAC8742ABE7}" presName="spacer" presStyleCnt="0"/>
      <dgm:spPr/>
    </dgm:pt>
    <dgm:pt modelId="{DF3D4E06-095E-424D-9621-147F8D4348C0}" type="pres">
      <dgm:prSet presAssocID="{1C35648F-25DB-4C3D-913F-39A2915E943F}" presName="parentText" presStyleLbl="node1" presStyleIdx="4" presStyleCnt="5">
        <dgm:presLayoutVars>
          <dgm:chMax val="0"/>
          <dgm:bulletEnabled val="1"/>
        </dgm:presLayoutVars>
      </dgm:prSet>
      <dgm:spPr/>
    </dgm:pt>
  </dgm:ptLst>
  <dgm:cxnLst>
    <dgm:cxn modelId="{EB2C8018-B15F-4FB2-860C-88CEDDB4BED3}" type="presOf" srcId="{95CAA0CA-A3F6-4E4B-9248-12A2F80CE1CB}" destId="{8293AB71-302D-430C-B048-3718624F0706}" srcOrd="0" destOrd="0" presId="urn:microsoft.com/office/officeart/2005/8/layout/vList2"/>
    <dgm:cxn modelId="{8D6EA01E-59B2-40DA-A38F-0EB2B7D8F844}" type="presOf" srcId="{28E8BFE9-1AEA-44C5-BE27-643F8B0C39B7}" destId="{D54BD717-A663-4FE2-8ACD-4D230B33E36E}" srcOrd="0" destOrd="0" presId="urn:microsoft.com/office/officeart/2005/8/layout/vList2"/>
    <dgm:cxn modelId="{A4DF862D-E669-4D38-8B1D-9B625EBD3D2F}" type="presOf" srcId="{1AF537E8-2E45-4231-B64B-541CF761918C}" destId="{20B2B3E1-9168-47A6-B4EA-3CFCEBC196D9}" srcOrd="0" destOrd="0" presId="urn:microsoft.com/office/officeart/2005/8/layout/vList2"/>
    <dgm:cxn modelId="{DE958E5B-9031-4195-8FCD-2742FA709338}" srcId="{95CAA0CA-A3F6-4E4B-9248-12A2F80CE1CB}" destId="{70B942F9-28FD-4C73-828A-1D648AF8CE39}" srcOrd="1" destOrd="0" parTransId="{43E9E976-84AE-40D4-8E82-A8617491F66C}" sibTransId="{6A6CFAF8-5136-49BF-A0A6-7BF2ECDBE11F}"/>
    <dgm:cxn modelId="{46025952-A389-4AE1-BCF5-879CF809844D}" srcId="{95CAA0CA-A3F6-4E4B-9248-12A2F80CE1CB}" destId="{28E8BFE9-1AEA-44C5-BE27-643F8B0C39B7}" srcOrd="0" destOrd="0" parTransId="{B343171A-B59D-4B48-BFD5-D596B5619C66}" sibTransId="{02BD9FFA-8602-49B3-BE4F-A33F0BA5A459}"/>
    <dgm:cxn modelId="{1764C475-D69D-448C-9AA1-CEC2782A76C0}" type="presOf" srcId="{70B942F9-28FD-4C73-828A-1D648AF8CE39}" destId="{342982FA-6CA9-4BE3-869A-0BD1018B8CD5}" srcOrd="0" destOrd="0" presId="urn:microsoft.com/office/officeart/2005/8/layout/vList2"/>
    <dgm:cxn modelId="{0D3D04AF-356A-47BB-9381-4F09646683BC}" srcId="{95CAA0CA-A3F6-4E4B-9248-12A2F80CE1CB}" destId="{1C35648F-25DB-4C3D-913F-39A2915E943F}" srcOrd="4" destOrd="0" parTransId="{39966F3A-4BDB-42D5-B39D-86A5F737760E}" sibTransId="{2D4151A1-4E05-48A9-9168-F21385BAFF88}"/>
    <dgm:cxn modelId="{5F9486CB-1191-44B1-8C18-4967046ACD3B}" srcId="{95CAA0CA-A3F6-4E4B-9248-12A2F80CE1CB}" destId="{1AF537E8-2E45-4231-B64B-541CF761918C}" srcOrd="3" destOrd="0" parTransId="{1C6EA069-BC3B-4810-954B-AC9DBB7EAF38}" sibTransId="{26B41F89-2DD0-4EBA-BD0D-EEAC8742ABE7}"/>
    <dgm:cxn modelId="{88B950CD-1D5E-4A53-80B0-64DD4F24781C}" type="presOf" srcId="{A120729F-2CDF-496E-8C6E-2EFE2E817F0B}" destId="{7377CA09-1C76-48F3-9B63-1FBEDE1B1E68}" srcOrd="0" destOrd="0" presId="urn:microsoft.com/office/officeart/2005/8/layout/vList2"/>
    <dgm:cxn modelId="{F4E9F7CE-D8F6-4F84-BFE1-4510603C1898}" type="presOf" srcId="{1C35648F-25DB-4C3D-913F-39A2915E943F}" destId="{DF3D4E06-095E-424D-9621-147F8D4348C0}" srcOrd="0" destOrd="0" presId="urn:microsoft.com/office/officeart/2005/8/layout/vList2"/>
    <dgm:cxn modelId="{A02085F3-8679-4CF6-916A-B80B641B5D18}" srcId="{95CAA0CA-A3F6-4E4B-9248-12A2F80CE1CB}" destId="{A120729F-2CDF-496E-8C6E-2EFE2E817F0B}" srcOrd="2" destOrd="0" parTransId="{98C04B3E-268E-4C37-ACA4-D10B6F310EA1}" sibTransId="{76859318-3DF8-4725-9D86-8833C620C104}"/>
    <dgm:cxn modelId="{9D0510DA-AC44-49DD-A7A4-9283597045DC}" type="presParOf" srcId="{8293AB71-302D-430C-B048-3718624F0706}" destId="{D54BD717-A663-4FE2-8ACD-4D230B33E36E}" srcOrd="0" destOrd="0" presId="urn:microsoft.com/office/officeart/2005/8/layout/vList2"/>
    <dgm:cxn modelId="{4E964415-3E7C-4E23-9718-2E2012A87BD3}" type="presParOf" srcId="{8293AB71-302D-430C-B048-3718624F0706}" destId="{82D460CC-6400-4065-99A3-213EF8D904A7}" srcOrd="1" destOrd="0" presId="urn:microsoft.com/office/officeart/2005/8/layout/vList2"/>
    <dgm:cxn modelId="{3DB2FD8E-5127-4F09-B779-586AC6A779FC}" type="presParOf" srcId="{8293AB71-302D-430C-B048-3718624F0706}" destId="{342982FA-6CA9-4BE3-869A-0BD1018B8CD5}" srcOrd="2" destOrd="0" presId="urn:microsoft.com/office/officeart/2005/8/layout/vList2"/>
    <dgm:cxn modelId="{658FE6F3-ECBA-4C35-8DDF-F8DF305940BF}" type="presParOf" srcId="{8293AB71-302D-430C-B048-3718624F0706}" destId="{D7534EFA-FF08-4779-868C-3DB7BD87386E}" srcOrd="3" destOrd="0" presId="urn:microsoft.com/office/officeart/2005/8/layout/vList2"/>
    <dgm:cxn modelId="{9EE72E7B-A853-4C0A-A8C2-451ACCA2FC2C}" type="presParOf" srcId="{8293AB71-302D-430C-B048-3718624F0706}" destId="{7377CA09-1C76-48F3-9B63-1FBEDE1B1E68}" srcOrd="4" destOrd="0" presId="urn:microsoft.com/office/officeart/2005/8/layout/vList2"/>
    <dgm:cxn modelId="{936E0FB9-19E1-4FE5-8497-4466EFDA6FFF}" type="presParOf" srcId="{8293AB71-302D-430C-B048-3718624F0706}" destId="{8CBD64F0-409F-4373-A7A5-BBF09FBDE0E9}" srcOrd="5" destOrd="0" presId="urn:microsoft.com/office/officeart/2005/8/layout/vList2"/>
    <dgm:cxn modelId="{66928758-B411-4633-8AC0-35242B93C00B}" type="presParOf" srcId="{8293AB71-302D-430C-B048-3718624F0706}" destId="{20B2B3E1-9168-47A6-B4EA-3CFCEBC196D9}" srcOrd="6" destOrd="0" presId="urn:microsoft.com/office/officeart/2005/8/layout/vList2"/>
    <dgm:cxn modelId="{7B585C65-0741-4159-A64B-B75AA7EC726A}" type="presParOf" srcId="{8293AB71-302D-430C-B048-3718624F0706}" destId="{F28F18B8-A19E-4D6C-8182-0A38D8E7D1C1}" srcOrd="7" destOrd="0" presId="urn:microsoft.com/office/officeart/2005/8/layout/vList2"/>
    <dgm:cxn modelId="{E5C25ED7-7F64-4A13-ACCF-5E81E1645C56}" type="presParOf" srcId="{8293AB71-302D-430C-B048-3718624F0706}" destId="{DF3D4E06-095E-424D-9621-147F8D4348C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0BC39-72AF-40EB-9D61-7DCB6C63622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1BC8E0E-DE8F-4EC2-BB73-DFC762F04F54}">
      <dgm:prSet/>
      <dgm:spPr/>
      <dgm:t>
        <a:bodyPr/>
        <a:lstStyle/>
        <a:p>
          <a:r>
            <a:rPr lang="en-US"/>
            <a:t>Aceasta viziune va include de ex ca obiective :</a:t>
          </a:r>
        </a:p>
      </dgm:t>
    </dgm:pt>
    <dgm:pt modelId="{EFFEFC96-A1FF-4F63-A0DC-15760D069907}" type="parTrans" cxnId="{CF923D35-5779-4B1E-9B61-E9C909DDC08C}">
      <dgm:prSet/>
      <dgm:spPr/>
      <dgm:t>
        <a:bodyPr/>
        <a:lstStyle/>
        <a:p>
          <a:endParaRPr lang="en-US"/>
        </a:p>
      </dgm:t>
    </dgm:pt>
    <dgm:pt modelId="{8F822E82-FC9E-4D33-BB68-FAC55DE9D9B2}" type="sibTrans" cxnId="{CF923D35-5779-4B1E-9B61-E9C909DDC08C}">
      <dgm:prSet/>
      <dgm:spPr/>
      <dgm:t>
        <a:bodyPr/>
        <a:lstStyle/>
        <a:p>
          <a:endParaRPr lang="en-US"/>
        </a:p>
      </dgm:t>
    </dgm:pt>
    <dgm:pt modelId="{498A68CC-C651-4EF7-B0DF-905D1254CA95}">
      <dgm:prSet/>
      <dgm:spPr/>
      <dgm:t>
        <a:bodyPr/>
        <a:lstStyle/>
        <a:p>
          <a:r>
            <a:rPr lang="en-US"/>
            <a:t>Vreau sa mananc mai sanatos</a:t>
          </a:r>
        </a:p>
      </dgm:t>
    </dgm:pt>
    <dgm:pt modelId="{17B963C2-EDD7-4C7C-86BD-7DBCF8CD3C25}" type="parTrans" cxnId="{8DBAD5E8-31C3-4EC5-9F6B-8BEDE9273AFE}">
      <dgm:prSet/>
      <dgm:spPr/>
      <dgm:t>
        <a:bodyPr/>
        <a:lstStyle/>
        <a:p>
          <a:endParaRPr lang="en-US"/>
        </a:p>
      </dgm:t>
    </dgm:pt>
    <dgm:pt modelId="{4E714FEE-26DB-43E0-80F9-666993EFDD5D}" type="sibTrans" cxnId="{8DBAD5E8-31C3-4EC5-9F6B-8BEDE9273AFE}">
      <dgm:prSet/>
      <dgm:spPr/>
      <dgm:t>
        <a:bodyPr/>
        <a:lstStyle/>
        <a:p>
          <a:endParaRPr lang="en-US"/>
        </a:p>
      </dgm:t>
    </dgm:pt>
    <dgm:pt modelId="{C9B9B9FA-FA95-48A4-9611-11CF0A0F9DCA}">
      <dgm:prSet/>
      <dgm:spPr/>
      <dgm:t>
        <a:bodyPr/>
        <a:lstStyle/>
        <a:p>
          <a:r>
            <a:rPr lang="en-US"/>
            <a:t>Vreau sa fiu mai activ –sa fac mai mult sport</a:t>
          </a:r>
        </a:p>
      </dgm:t>
    </dgm:pt>
    <dgm:pt modelId="{4DA5B340-56FE-4522-9ADB-643DBA27D45A}" type="parTrans" cxnId="{25382154-82E1-48D2-B65C-1E9DCFA0846C}">
      <dgm:prSet/>
      <dgm:spPr/>
      <dgm:t>
        <a:bodyPr/>
        <a:lstStyle/>
        <a:p>
          <a:endParaRPr lang="en-US"/>
        </a:p>
      </dgm:t>
    </dgm:pt>
    <dgm:pt modelId="{61467CD4-AF29-4EA0-9CDF-3D7972868A1F}" type="sibTrans" cxnId="{25382154-82E1-48D2-B65C-1E9DCFA0846C}">
      <dgm:prSet/>
      <dgm:spPr/>
      <dgm:t>
        <a:bodyPr/>
        <a:lstStyle/>
        <a:p>
          <a:endParaRPr lang="en-US"/>
        </a:p>
      </dgm:t>
    </dgm:pt>
    <dgm:pt modelId="{4B72ACF1-A152-40CC-BD09-54827B1E7BB7}">
      <dgm:prSet/>
      <dgm:spPr/>
      <dgm:t>
        <a:bodyPr/>
        <a:lstStyle/>
        <a:p>
          <a:r>
            <a:rPr lang="en-US"/>
            <a:t>Vreau sa scad in greutate</a:t>
          </a:r>
        </a:p>
      </dgm:t>
    </dgm:pt>
    <dgm:pt modelId="{6E930516-BAE7-4D29-B009-0350D693601C}" type="parTrans" cxnId="{6232AD93-2062-48AC-BD46-3C9E5874CE27}">
      <dgm:prSet/>
      <dgm:spPr/>
      <dgm:t>
        <a:bodyPr/>
        <a:lstStyle/>
        <a:p>
          <a:endParaRPr lang="en-US"/>
        </a:p>
      </dgm:t>
    </dgm:pt>
    <dgm:pt modelId="{B837AED3-FA1F-4DC8-B9CE-857517B42F03}" type="sibTrans" cxnId="{6232AD93-2062-48AC-BD46-3C9E5874CE27}">
      <dgm:prSet/>
      <dgm:spPr/>
      <dgm:t>
        <a:bodyPr/>
        <a:lstStyle/>
        <a:p>
          <a:endParaRPr lang="en-US"/>
        </a:p>
      </dgm:t>
    </dgm:pt>
    <dgm:pt modelId="{F5A88D2E-4912-423A-AFDC-A12529D75463}">
      <dgm:prSet/>
      <dgm:spPr/>
      <dgm:t>
        <a:bodyPr/>
        <a:lstStyle/>
        <a:p>
          <a:r>
            <a:rPr lang="en-US"/>
            <a:t>Vreau sa fiu mai calm , mai putin anxios</a:t>
          </a:r>
        </a:p>
      </dgm:t>
    </dgm:pt>
    <dgm:pt modelId="{067666DB-2D11-486E-B931-87C1DD469BDB}" type="parTrans" cxnId="{A856AC1E-54F1-4A79-8698-0AFDE26B42F8}">
      <dgm:prSet/>
      <dgm:spPr/>
      <dgm:t>
        <a:bodyPr/>
        <a:lstStyle/>
        <a:p>
          <a:endParaRPr lang="en-US"/>
        </a:p>
      </dgm:t>
    </dgm:pt>
    <dgm:pt modelId="{1DDD2B81-320F-4A47-A721-2219167F34EF}" type="sibTrans" cxnId="{A856AC1E-54F1-4A79-8698-0AFDE26B42F8}">
      <dgm:prSet/>
      <dgm:spPr/>
      <dgm:t>
        <a:bodyPr/>
        <a:lstStyle/>
        <a:p>
          <a:endParaRPr lang="en-US"/>
        </a:p>
      </dgm:t>
    </dgm:pt>
    <dgm:pt modelId="{EE9A74CF-3341-4FE6-873A-98FFDAFEDBE3}">
      <dgm:prSet/>
      <dgm:spPr/>
      <dgm:t>
        <a:bodyPr/>
        <a:lstStyle/>
        <a:p>
          <a:r>
            <a:rPr lang="en-US" dirty="0" err="1"/>
            <a:t>Vreau</a:t>
          </a:r>
          <a:r>
            <a:rPr lang="en-US" dirty="0"/>
            <a:t> </a:t>
          </a:r>
          <a:r>
            <a:rPr lang="en-US" dirty="0" err="1"/>
            <a:t>sa</a:t>
          </a:r>
          <a:r>
            <a:rPr lang="en-US" dirty="0"/>
            <a:t> </a:t>
          </a:r>
          <a:r>
            <a:rPr lang="en-US" dirty="0" err="1"/>
            <a:t>fiu</a:t>
          </a:r>
          <a:r>
            <a:rPr lang="en-US" dirty="0"/>
            <a:t> </a:t>
          </a:r>
          <a:r>
            <a:rPr lang="en-US" dirty="0" err="1"/>
            <a:t>mai</a:t>
          </a:r>
          <a:r>
            <a:rPr lang="en-US" dirty="0"/>
            <a:t> </a:t>
          </a:r>
          <a:r>
            <a:rPr lang="en-US" dirty="0" err="1"/>
            <a:t>fericit</a:t>
          </a:r>
          <a:endParaRPr lang="en-US" dirty="0"/>
        </a:p>
        <a:p>
          <a:r>
            <a:rPr lang="en-US" dirty="0" err="1"/>
            <a:t>Vreau</a:t>
          </a:r>
          <a:r>
            <a:rPr lang="en-US" dirty="0"/>
            <a:t> </a:t>
          </a:r>
          <a:r>
            <a:rPr lang="en-US" dirty="0" err="1"/>
            <a:t>sa</a:t>
          </a:r>
          <a:r>
            <a:rPr lang="en-US" dirty="0"/>
            <a:t> </a:t>
          </a:r>
          <a:r>
            <a:rPr lang="en-US" dirty="0" err="1"/>
            <a:t>imi</a:t>
          </a:r>
          <a:r>
            <a:rPr lang="en-US" dirty="0"/>
            <a:t> </a:t>
          </a:r>
          <a:r>
            <a:rPr lang="en-US" dirty="0" err="1"/>
            <a:t>gasesc</a:t>
          </a:r>
          <a:r>
            <a:rPr lang="en-US" dirty="0"/>
            <a:t> </a:t>
          </a:r>
          <a:r>
            <a:rPr lang="en-US" dirty="0" err="1"/>
            <a:t>partenerul</a:t>
          </a:r>
          <a:r>
            <a:rPr lang="en-US" dirty="0"/>
            <a:t>  romantic </a:t>
          </a:r>
        </a:p>
      </dgm:t>
    </dgm:pt>
    <dgm:pt modelId="{7C4A4151-FA09-47DF-B859-3DC734F2A1BD}" type="parTrans" cxnId="{BE050845-2F31-42FF-8394-F2C33A394277}">
      <dgm:prSet/>
      <dgm:spPr/>
      <dgm:t>
        <a:bodyPr/>
        <a:lstStyle/>
        <a:p>
          <a:endParaRPr lang="en-US"/>
        </a:p>
      </dgm:t>
    </dgm:pt>
    <dgm:pt modelId="{336054B2-81AF-48C2-8829-C4A4C9A12955}" type="sibTrans" cxnId="{BE050845-2F31-42FF-8394-F2C33A394277}">
      <dgm:prSet/>
      <dgm:spPr/>
      <dgm:t>
        <a:bodyPr/>
        <a:lstStyle/>
        <a:p>
          <a:endParaRPr lang="en-US"/>
        </a:p>
      </dgm:t>
    </dgm:pt>
    <dgm:pt modelId="{DCB60B9D-AFEB-4B84-A474-476D33B06BB8}">
      <dgm:prSet/>
      <dgm:spPr/>
      <dgm:t>
        <a:bodyPr/>
        <a:lstStyle/>
        <a:p>
          <a:r>
            <a:rPr lang="en-US" dirty="0" err="1"/>
            <a:t>Vreau</a:t>
          </a:r>
          <a:r>
            <a:rPr lang="en-US" dirty="0"/>
            <a:t> </a:t>
          </a:r>
          <a:r>
            <a:rPr lang="en-US" dirty="0" err="1"/>
            <a:t>sa</a:t>
          </a:r>
          <a:r>
            <a:rPr lang="en-US" dirty="0"/>
            <a:t> </a:t>
          </a:r>
          <a:r>
            <a:rPr lang="en-US" dirty="0" err="1"/>
            <a:t>simt</a:t>
          </a:r>
          <a:r>
            <a:rPr lang="en-US" dirty="0"/>
            <a:t> ca </a:t>
          </a:r>
          <a:r>
            <a:rPr lang="en-US" dirty="0" err="1"/>
            <a:t>traiesc</a:t>
          </a:r>
          <a:r>
            <a:rPr lang="en-US" dirty="0"/>
            <a:t>  in </a:t>
          </a:r>
          <a:r>
            <a:rPr lang="en-US" dirty="0" err="1"/>
            <a:t>acord</a:t>
          </a:r>
          <a:r>
            <a:rPr lang="en-US" dirty="0"/>
            <a:t> cu </a:t>
          </a:r>
          <a:r>
            <a:rPr lang="en-US" dirty="0" err="1"/>
            <a:t>menirea</a:t>
          </a:r>
          <a:r>
            <a:rPr lang="en-US" dirty="0"/>
            <a:t> </a:t>
          </a:r>
          <a:r>
            <a:rPr lang="en-US" dirty="0" err="1"/>
            <a:t>mea</a:t>
          </a:r>
          <a:r>
            <a:rPr lang="en-US" dirty="0"/>
            <a:t> </a:t>
          </a:r>
          <a:r>
            <a:rPr lang="en-US" dirty="0" err="1"/>
            <a:t>si</a:t>
          </a:r>
          <a:r>
            <a:rPr lang="en-US" dirty="0"/>
            <a:t> </a:t>
          </a:r>
          <a:r>
            <a:rPr lang="en-US" dirty="0" err="1"/>
            <a:t>aspiratiile</a:t>
          </a:r>
          <a:r>
            <a:rPr lang="en-US" dirty="0"/>
            <a:t> </a:t>
          </a:r>
          <a:r>
            <a:rPr lang="en-US" dirty="0" err="1"/>
            <a:t>mele</a:t>
          </a:r>
          <a:r>
            <a:rPr lang="en-US" dirty="0"/>
            <a:t> </a:t>
          </a:r>
          <a:r>
            <a:rPr lang="en-US" dirty="0" err="1"/>
            <a:t>adanci</a:t>
          </a:r>
          <a:r>
            <a:rPr lang="en-US" dirty="0"/>
            <a:t> </a:t>
          </a:r>
        </a:p>
      </dgm:t>
    </dgm:pt>
    <dgm:pt modelId="{6FC94350-A9DB-4178-BE4D-191411FBB4D3}" type="parTrans" cxnId="{EDBE16C3-1AFA-4BC6-9CAF-5EB756B39F06}">
      <dgm:prSet/>
      <dgm:spPr/>
      <dgm:t>
        <a:bodyPr/>
        <a:lstStyle/>
        <a:p>
          <a:endParaRPr lang="en-US"/>
        </a:p>
      </dgm:t>
    </dgm:pt>
    <dgm:pt modelId="{6224BFD6-0AC1-4BA0-BEFA-081D3CB85DCC}" type="sibTrans" cxnId="{EDBE16C3-1AFA-4BC6-9CAF-5EB756B39F06}">
      <dgm:prSet/>
      <dgm:spPr/>
      <dgm:t>
        <a:bodyPr/>
        <a:lstStyle/>
        <a:p>
          <a:endParaRPr lang="en-US"/>
        </a:p>
      </dgm:t>
    </dgm:pt>
    <dgm:pt modelId="{31430C08-5A60-4A00-9DE3-0B2C12395822}">
      <dgm:prSet/>
      <dgm:spPr/>
      <dgm:t>
        <a:bodyPr/>
        <a:lstStyle/>
        <a:p>
          <a:r>
            <a:rPr lang="en-US" dirty="0" err="1"/>
            <a:t>Vreau</a:t>
          </a:r>
          <a:r>
            <a:rPr lang="en-US" dirty="0"/>
            <a:t> </a:t>
          </a:r>
          <a:r>
            <a:rPr lang="en-US" dirty="0" err="1"/>
            <a:t>sa</a:t>
          </a:r>
          <a:r>
            <a:rPr lang="en-US" dirty="0"/>
            <a:t> am o </a:t>
          </a:r>
          <a:r>
            <a:rPr lang="en-US" dirty="0" err="1"/>
            <a:t>relatie</a:t>
          </a:r>
          <a:r>
            <a:rPr lang="en-US" dirty="0"/>
            <a:t> </a:t>
          </a:r>
          <a:r>
            <a:rPr lang="en-US" dirty="0" err="1"/>
            <a:t>romantica</a:t>
          </a:r>
          <a:r>
            <a:rPr lang="en-US" dirty="0"/>
            <a:t> </a:t>
          </a:r>
          <a:r>
            <a:rPr lang="en-US" dirty="0" err="1"/>
            <a:t>mai</a:t>
          </a:r>
          <a:r>
            <a:rPr lang="en-US" dirty="0"/>
            <a:t> </a:t>
          </a:r>
          <a:r>
            <a:rPr lang="en-US" dirty="0" err="1"/>
            <a:t>satisfacatoare</a:t>
          </a:r>
          <a:endParaRPr lang="en-US" dirty="0"/>
        </a:p>
      </dgm:t>
    </dgm:pt>
    <dgm:pt modelId="{B38D3000-E8EA-4BB3-9612-2A9B5B43EED3}" type="parTrans" cxnId="{DD2B2397-C9DF-404E-9BBC-4FD7C6C78946}">
      <dgm:prSet/>
      <dgm:spPr/>
      <dgm:t>
        <a:bodyPr/>
        <a:lstStyle/>
        <a:p>
          <a:endParaRPr lang="en-US"/>
        </a:p>
      </dgm:t>
    </dgm:pt>
    <dgm:pt modelId="{01B5D923-56B8-4067-B871-30597653D523}" type="sibTrans" cxnId="{DD2B2397-C9DF-404E-9BBC-4FD7C6C78946}">
      <dgm:prSet/>
      <dgm:spPr/>
      <dgm:t>
        <a:bodyPr/>
        <a:lstStyle/>
        <a:p>
          <a:endParaRPr lang="en-US"/>
        </a:p>
      </dgm:t>
    </dgm:pt>
    <dgm:pt modelId="{7154E4DA-D81C-46DE-A97D-E2C623805C7B}">
      <dgm:prSet/>
      <dgm:spPr/>
      <dgm:t>
        <a:bodyPr/>
        <a:lstStyle/>
        <a:p>
          <a:r>
            <a:rPr lang="en-US"/>
            <a:t>Vreau sa investesc mai mult timp pentru familie si timp liber </a:t>
          </a:r>
        </a:p>
      </dgm:t>
    </dgm:pt>
    <dgm:pt modelId="{C62F6C93-10F5-417B-B35C-EC9D62BA81B8}" type="parTrans" cxnId="{48C15F0C-CE3F-4C4E-9986-6CEF4D69499A}">
      <dgm:prSet/>
      <dgm:spPr/>
      <dgm:t>
        <a:bodyPr/>
        <a:lstStyle/>
        <a:p>
          <a:endParaRPr lang="en-US"/>
        </a:p>
      </dgm:t>
    </dgm:pt>
    <dgm:pt modelId="{CEC31FE7-CDE5-4FD7-A132-878E15EAFA74}" type="sibTrans" cxnId="{48C15F0C-CE3F-4C4E-9986-6CEF4D69499A}">
      <dgm:prSet/>
      <dgm:spPr/>
      <dgm:t>
        <a:bodyPr/>
        <a:lstStyle/>
        <a:p>
          <a:endParaRPr lang="en-US"/>
        </a:p>
      </dgm:t>
    </dgm:pt>
    <dgm:pt modelId="{9C49390D-7C34-438F-9B7B-CA10156FD402}" type="pres">
      <dgm:prSet presAssocID="{4160BC39-72AF-40EB-9D61-7DCB6C63622B}" presName="vert0" presStyleCnt="0">
        <dgm:presLayoutVars>
          <dgm:dir/>
          <dgm:animOne val="branch"/>
          <dgm:animLvl val="lvl"/>
        </dgm:presLayoutVars>
      </dgm:prSet>
      <dgm:spPr/>
    </dgm:pt>
    <dgm:pt modelId="{57F4134A-39F3-4B6D-86F0-77CBD4C925C5}" type="pres">
      <dgm:prSet presAssocID="{41BC8E0E-DE8F-4EC2-BB73-DFC762F04F54}" presName="thickLine" presStyleLbl="alignNode1" presStyleIdx="0" presStyleCnt="9"/>
      <dgm:spPr/>
    </dgm:pt>
    <dgm:pt modelId="{3D8338F5-89B4-4CA8-B66E-054BB694D2D2}" type="pres">
      <dgm:prSet presAssocID="{41BC8E0E-DE8F-4EC2-BB73-DFC762F04F54}" presName="horz1" presStyleCnt="0"/>
      <dgm:spPr/>
    </dgm:pt>
    <dgm:pt modelId="{723B86BB-6A53-411E-92EB-EA0C04984D92}" type="pres">
      <dgm:prSet presAssocID="{41BC8E0E-DE8F-4EC2-BB73-DFC762F04F54}" presName="tx1" presStyleLbl="revTx" presStyleIdx="0" presStyleCnt="9"/>
      <dgm:spPr/>
    </dgm:pt>
    <dgm:pt modelId="{54ED479D-305B-441A-84AC-B168B7EFF438}" type="pres">
      <dgm:prSet presAssocID="{41BC8E0E-DE8F-4EC2-BB73-DFC762F04F54}" presName="vert1" presStyleCnt="0"/>
      <dgm:spPr/>
    </dgm:pt>
    <dgm:pt modelId="{4150D57A-F6BD-4A58-B18A-DC98CD031269}" type="pres">
      <dgm:prSet presAssocID="{498A68CC-C651-4EF7-B0DF-905D1254CA95}" presName="thickLine" presStyleLbl="alignNode1" presStyleIdx="1" presStyleCnt="9"/>
      <dgm:spPr/>
    </dgm:pt>
    <dgm:pt modelId="{E3DB253A-5F09-468F-B3F5-C1BB3715AE86}" type="pres">
      <dgm:prSet presAssocID="{498A68CC-C651-4EF7-B0DF-905D1254CA95}" presName="horz1" presStyleCnt="0"/>
      <dgm:spPr/>
    </dgm:pt>
    <dgm:pt modelId="{7F11080D-F449-4F2E-B7A2-D913BEEB45D5}" type="pres">
      <dgm:prSet presAssocID="{498A68CC-C651-4EF7-B0DF-905D1254CA95}" presName="tx1" presStyleLbl="revTx" presStyleIdx="1" presStyleCnt="9"/>
      <dgm:spPr/>
    </dgm:pt>
    <dgm:pt modelId="{151A4EDC-2BE7-4C92-AF13-40C2335E8470}" type="pres">
      <dgm:prSet presAssocID="{498A68CC-C651-4EF7-B0DF-905D1254CA95}" presName="vert1" presStyleCnt="0"/>
      <dgm:spPr/>
    </dgm:pt>
    <dgm:pt modelId="{1F011042-8143-460C-8EA8-8A4D582CCD91}" type="pres">
      <dgm:prSet presAssocID="{C9B9B9FA-FA95-48A4-9611-11CF0A0F9DCA}" presName="thickLine" presStyleLbl="alignNode1" presStyleIdx="2" presStyleCnt="9"/>
      <dgm:spPr/>
    </dgm:pt>
    <dgm:pt modelId="{5E083C74-EB3E-4B30-9B29-88064A1BC678}" type="pres">
      <dgm:prSet presAssocID="{C9B9B9FA-FA95-48A4-9611-11CF0A0F9DCA}" presName="horz1" presStyleCnt="0"/>
      <dgm:spPr/>
    </dgm:pt>
    <dgm:pt modelId="{DFF32D94-2994-4499-BC54-122655D770E8}" type="pres">
      <dgm:prSet presAssocID="{C9B9B9FA-FA95-48A4-9611-11CF0A0F9DCA}" presName="tx1" presStyleLbl="revTx" presStyleIdx="2" presStyleCnt="9"/>
      <dgm:spPr/>
    </dgm:pt>
    <dgm:pt modelId="{33A7B1A0-6E65-436C-ADE8-BB1EFB3BF0B4}" type="pres">
      <dgm:prSet presAssocID="{C9B9B9FA-FA95-48A4-9611-11CF0A0F9DCA}" presName="vert1" presStyleCnt="0"/>
      <dgm:spPr/>
    </dgm:pt>
    <dgm:pt modelId="{14C1A228-A7CB-43AF-90F9-5F06A834C1F7}" type="pres">
      <dgm:prSet presAssocID="{4B72ACF1-A152-40CC-BD09-54827B1E7BB7}" presName="thickLine" presStyleLbl="alignNode1" presStyleIdx="3" presStyleCnt="9"/>
      <dgm:spPr/>
    </dgm:pt>
    <dgm:pt modelId="{93811CA9-996B-462C-95EA-8E6D61C39524}" type="pres">
      <dgm:prSet presAssocID="{4B72ACF1-A152-40CC-BD09-54827B1E7BB7}" presName="horz1" presStyleCnt="0"/>
      <dgm:spPr/>
    </dgm:pt>
    <dgm:pt modelId="{BF9FA286-37C5-469E-B380-5CFE30496DAA}" type="pres">
      <dgm:prSet presAssocID="{4B72ACF1-A152-40CC-BD09-54827B1E7BB7}" presName="tx1" presStyleLbl="revTx" presStyleIdx="3" presStyleCnt="9"/>
      <dgm:spPr/>
    </dgm:pt>
    <dgm:pt modelId="{70201B65-A705-4A08-8092-2127DBB95105}" type="pres">
      <dgm:prSet presAssocID="{4B72ACF1-A152-40CC-BD09-54827B1E7BB7}" presName="vert1" presStyleCnt="0"/>
      <dgm:spPr/>
    </dgm:pt>
    <dgm:pt modelId="{C71244B8-255B-4D80-BBEE-8B62CD073B48}" type="pres">
      <dgm:prSet presAssocID="{F5A88D2E-4912-423A-AFDC-A12529D75463}" presName="thickLine" presStyleLbl="alignNode1" presStyleIdx="4" presStyleCnt="9"/>
      <dgm:spPr/>
    </dgm:pt>
    <dgm:pt modelId="{7E5F0645-DFF8-451E-BBBE-1E4DE3F0EA6E}" type="pres">
      <dgm:prSet presAssocID="{F5A88D2E-4912-423A-AFDC-A12529D75463}" presName="horz1" presStyleCnt="0"/>
      <dgm:spPr/>
    </dgm:pt>
    <dgm:pt modelId="{D8459D23-8A26-470E-90BF-393B9F96CA40}" type="pres">
      <dgm:prSet presAssocID="{F5A88D2E-4912-423A-AFDC-A12529D75463}" presName="tx1" presStyleLbl="revTx" presStyleIdx="4" presStyleCnt="9"/>
      <dgm:spPr/>
    </dgm:pt>
    <dgm:pt modelId="{C2ABB836-F4C1-46B8-A7EA-1F240274944C}" type="pres">
      <dgm:prSet presAssocID="{F5A88D2E-4912-423A-AFDC-A12529D75463}" presName="vert1" presStyleCnt="0"/>
      <dgm:spPr/>
    </dgm:pt>
    <dgm:pt modelId="{D288E213-571A-4087-9495-B42926586D22}" type="pres">
      <dgm:prSet presAssocID="{EE9A74CF-3341-4FE6-873A-98FFDAFEDBE3}" presName="thickLine" presStyleLbl="alignNode1" presStyleIdx="5" presStyleCnt="9"/>
      <dgm:spPr/>
    </dgm:pt>
    <dgm:pt modelId="{7A534FEC-2B75-4886-B62C-F8F3ECBB7BFA}" type="pres">
      <dgm:prSet presAssocID="{EE9A74CF-3341-4FE6-873A-98FFDAFEDBE3}" presName="horz1" presStyleCnt="0"/>
      <dgm:spPr/>
    </dgm:pt>
    <dgm:pt modelId="{19942139-983B-43A6-9B82-29FE33A2C436}" type="pres">
      <dgm:prSet presAssocID="{EE9A74CF-3341-4FE6-873A-98FFDAFEDBE3}" presName="tx1" presStyleLbl="revTx" presStyleIdx="5" presStyleCnt="9"/>
      <dgm:spPr/>
    </dgm:pt>
    <dgm:pt modelId="{1A83F2D7-3298-4E10-98A3-34BA96863EB0}" type="pres">
      <dgm:prSet presAssocID="{EE9A74CF-3341-4FE6-873A-98FFDAFEDBE3}" presName="vert1" presStyleCnt="0"/>
      <dgm:spPr/>
    </dgm:pt>
    <dgm:pt modelId="{A7805BDD-2956-4FCE-8F82-DF72DA085A1D}" type="pres">
      <dgm:prSet presAssocID="{DCB60B9D-AFEB-4B84-A474-476D33B06BB8}" presName="thickLine" presStyleLbl="alignNode1" presStyleIdx="6" presStyleCnt="9"/>
      <dgm:spPr/>
    </dgm:pt>
    <dgm:pt modelId="{F72E11C6-315F-45C2-A9D8-FCF5BEEE1210}" type="pres">
      <dgm:prSet presAssocID="{DCB60B9D-AFEB-4B84-A474-476D33B06BB8}" presName="horz1" presStyleCnt="0"/>
      <dgm:spPr/>
    </dgm:pt>
    <dgm:pt modelId="{E311F37D-A399-426B-AB8B-31EC938B475B}" type="pres">
      <dgm:prSet presAssocID="{DCB60B9D-AFEB-4B84-A474-476D33B06BB8}" presName="tx1" presStyleLbl="revTx" presStyleIdx="6" presStyleCnt="9"/>
      <dgm:spPr/>
    </dgm:pt>
    <dgm:pt modelId="{CC5F3613-0905-4ECD-AAE8-06B6B50A4AAF}" type="pres">
      <dgm:prSet presAssocID="{DCB60B9D-AFEB-4B84-A474-476D33B06BB8}" presName="vert1" presStyleCnt="0"/>
      <dgm:spPr/>
    </dgm:pt>
    <dgm:pt modelId="{F91D5909-6545-406E-93E5-E343B6786F13}" type="pres">
      <dgm:prSet presAssocID="{31430C08-5A60-4A00-9DE3-0B2C12395822}" presName="thickLine" presStyleLbl="alignNode1" presStyleIdx="7" presStyleCnt="9"/>
      <dgm:spPr/>
    </dgm:pt>
    <dgm:pt modelId="{9C0DD009-86C5-4268-ABBA-F1732F8AB379}" type="pres">
      <dgm:prSet presAssocID="{31430C08-5A60-4A00-9DE3-0B2C12395822}" presName="horz1" presStyleCnt="0"/>
      <dgm:spPr/>
    </dgm:pt>
    <dgm:pt modelId="{5EC5E3EF-4534-4831-9BD1-6E84955C2F52}" type="pres">
      <dgm:prSet presAssocID="{31430C08-5A60-4A00-9DE3-0B2C12395822}" presName="tx1" presStyleLbl="revTx" presStyleIdx="7" presStyleCnt="9"/>
      <dgm:spPr/>
    </dgm:pt>
    <dgm:pt modelId="{144BDAC6-C9C0-4FFA-9401-586133EA0039}" type="pres">
      <dgm:prSet presAssocID="{31430C08-5A60-4A00-9DE3-0B2C12395822}" presName="vert1" presStyleCnt="0"/>
      <dgm:spPr/>
    </dgm:pt>
    <dgm:pt modelId="{358402E6-A783-4BED-A9FB-256CB07338D0}" type="pres">
      <dgm:prSet presAssocID="{7154E4DA-D81C-46DE-A97D-E2C623805C7B}" presName="thickLine" presStyleLbl="alignNode1" presStyleIdx="8" presStyleCnt="9"/>
      <dgm:spPr/>
    </dgm:pt>
    <dgm:pt modelId="{73DF1196-FFC3-432A-AF90-9CAFA48AF0C0}" type="pres">
      <dgm:prSet presAssocID="{7154E4DA-D81C-46DE-A97D-E2C623805C7B}" presName="horz1" presStyleCnt="0"/>
      <dgm:spPr/>
    </dgm:pt>
    <dgm:pt modelId="{40BFB155-84A5-49C4-825B-C84B39C64A77}" type="pres">
      <dgm:prSet presAssocID="{7154E4DA-D81C-46DE-A97D-E2C623805C7B}" presName="tx1" presStyleLbl="revTx" presStyleIdx="8" presStyleCnt="9"/>
      <dgm:spPr/>
    </dgm:pt>
    <dgm:pt modelId="{243E89C4-2462-4151-BC70-635A0E35A1C9}" type="pres">
      <dgm:prSet presAssocID="{7154E4DA-D81C-46DE-A97D-E2C623805C7B}" presName="vert1" presStyleCnt="0"/>
      <dgm:spPr/>
    </dgm:pt>
  </dgm:ptLst>
  <dgm:cxnLst>
    <dgm:cxn modelId="{48C15F0C-CE3F-4C4E-9986-6CEF4D69499A}" srcId="{4160BC39-72AF-40EB-9D61-7DCB6C63622B}" destId="{7154E4DA-D81C-46DE-A97D-E2C623805C7B}" srcOrd="8" destOrd="0" parTransId="{C62F6C93-10F5-417B-B35C-EC9D62BA81B8}" sibTransId="{CEC31FE7-CDE5-4FD7-A132-878E15EAFA74}"/>
    <dgm:cxn modelId="{A856AC1E-54F1-4A79-8698-0AFDE26B42F8}" srcId="{4160BC39-72AF-40EB-9D61-7DCB6C63622B}" destId="{F5A88D2E-4912-423A-AFDC-A12529D75463}" srcOrd="4" destOrd="0" parTransId="{067666DB-2D11-486E-B931-87C1DD469BDB}" sibTransId="{1DDD2B81-320F-4A47-A721-2219167F34EF}"/>
    <dgm:cxn modelId="{1F574A24-262A-41A3-9C80-D88E92DD15B1}" type="presOf" srcId="{498A68CC-C651-4EF7-B0DF-905D1254CA95}" destId="{7F11080D-F449-4F2E-B7A2-D913BEEB45D5}" srcOrd="0" destOrd="0" presId="urn:microsoft.com/office/officeart/2008/layout/LinedList"/>
    <dgm:cxn modelId="{CF923D35-5779-4B1E-9B61-E9C909DDC08C}" srcId="{4160BC39-72AF-40EB-9D61-7DCB6C63622B}" destId="{41BC8E0E-DE8F-4EC2-BB73-DFC762F04F54}" srcOrd="0" destOrd="0" parTransId="{EFFEFC96-A1FF-4F63-A0DC-15760D069907}" sibTransId="{8F822E82-FC9E-4D33-BB68-FAC55DE9D9B2}"/>
    <dgm:cxn modelId="{EAD12537-83F9-48D8-A9B9-90CD3D4649BC}" type="presOf" srcId="{41BC8E0E-DE8F-4EC2-BB73-DFC762F04F54}" destId="{723B86BB-6A53-411E-92EB-EA0C04984D92}" srcOrd="0" destOrd="0" presId="urn:microsoft.com/office/officeart/2008/layout/LinedList"/>
    <dgm:cxn modelId="{D81FF15B-60C3-4757-94DD-D04C0BB05BEA}" type="presOf" srcId="{4160BC39-72AF-40EB-9D61-7DCB6C63622B}" destId="{9C49390D-7C34-438F-9B7B-CA10156FD402}" srcOrd="0" destOrd="0" presId="urn:microsoft.com/office/officeart/2008/layout/LinedList"/>
    <dgm:cxn modelId="{EDB5AC64-BD5B-4223-A33B-2F3781270B16}" type="presOf" srcId="{31430C08-5A60-4A00-9DE3-0B2C12395822}" destId="{5EC5E3EF-4534-4831-9BD1-6E84955C2F52}" srcOrd="0" destOrd="0" presId="urn:microsoft.com/office/officeart/2008/layout/LinedList"/>
    <dgm:cxn modelId="{BE050845-2F31-42FF-8394-F2C33A394277}" srcId="{4160BC39-72AF-40EB-9D61-7DCB6C63622B}" destId="{EE9A74CF-3341-4FE6-873A-98FFDAFEDBE3}" srcOrd="5" destOrd="0" parTransId="{7C4A4151-FA09-47DF-B859-3DC734F2A1BD}" sibTransId="{336054B2-81AF-48C2-8829-C4A4C9A12955}"/>
    <dgm:cxn modelId="{59842053-93B6-48D3-AB8E-5576A020F349}" type="presOf" srcId="{DCB60B9D-AFEB-4B84-A474-476D33B06BB8}" destId="{E311F37D-A399-426B-AB8B-31EC938B475B}" srcOrd="0" destOrd="0" presId="urn:microsoft.com/office/officeart/2008/layout/LinedList"/>
    <dgm:cxn modelId="{25382154-82E1-48D2-B65C-1E9DCFA0846C}" srcId="{4160BC39-72AF-40EB-9D61-7DCB6C63622B}" destId="{C9B9B9FA-FA95-48A4-9611-11CF0A0F9DCA}" srcOrd="2" destOrd="0" parTransId="{4DA5B340-56FE-4522-9ADB-643DBA27D45A}" sibTransId="{61467CD4-AF29-4EA0-9CDF-3D7972868A1F}"/>
    <dgm:cxn modelId="{4DBF5F7C-2CB9-4145-ACA3-6837015F4450}" type="presOf" srcId="{EE9A74CF-3341-4FE6-873A-98FFDAFEDBE3}" destId="{19942139-983B-43A6-9B82-29FE33A2C436}" srcOrd="0" destOrd="0" presId="urn:microsoft.com/office/officeart/2008/layout/LinedList"/>
    <dgm:cxn modelId="{6232AD93-2062-48AC-BD46-3C9E5874CE27}" srcId="{4160BC39-72AF-40EB-9D61-7DCB6C63622B}" destId="{4B72ACF1-A152-40CC-BD09-54827B1E7BB7}" srcOrd="3" destOrd="0" parTransId="{6E930516-BAE7-4D29-B009-0350D693601C}" sibTransId="{B837AED3-FA1F-4DC8-B9CE-857517B42F03}"/>
    <dgm:cxn modelId="{DD2B2397-C9DF-404E-9BBC-4FD7C6C78946}" srcId="{4160BC39-72AF-40EB-9D61-7DCB6C63622B}" destId="{31430C08-5A60-4A00-9DE3-0B2C12395822}" srcOrd="7" destOrd="0" parTransId="{B38D3000-E8EA-4BB3-9612-2A9B5B43EED3}" sibTransId="{01B5D923-56B8-4067-B871-30597653D523}"/>
    <dgm:cxn modelId="{2668E7A5-5C49-4091-9FCD-37CD2275A895}" type="presOf" srcId="{4B72ACF1-A152-40CC-BD09-54827B1E7BB7}" destId="{BF9FA286-37C5-469E-B380-5CFE30496DAA}" srcOrd="0" destOrd="0" presId="urn:microsoft.com/office/officeart/2008/layout/LinedList"/>
    <dgm:cxn modelId="{EDBE16C3-1AFA-4BC6-9CAF-5EB756B39F06}" srcId="{4160BC39-72AF-40EB-9D61-7DCB6C63622B}" destId="{DCB60B9D-AFEB-4B84-A474-476D33B06BB8}" srcOrd="6" destOrd="0" parTransId="{6FC94350-A9DB-4178-BE4D-191411FBB4D3}" sibTransId="{6224BFD6-0AC1-4BA0-BEFA-081D3CB85DCC}"/>
    <dgm:cxn modelId="{E793E1CB-76DF-4D60-89FA-D805F0CDE465}" type="presOf" srcId="{7154E4DA-D81C-46DE-A97D-E2C623805C7B}" destId="{40BFB155-84A5-49C4-825B-C84B39C64A77}" srcOrd="0" destOrd="0" presId="urn:microsoft.com/office/officeart/2008/layout/LinedList"/>
    <dgm:cxn modelId="{8DBAD5E8-31C3-4EC5-9F6B-8BEDE9273AFE}" srcId="{4160BC39-72AF-40EB-9D61-7DCB6C63622B}" destId="{498A68CC-C651-4EF7-B0DF-905D1254CA95}" srcOrd="1" destOrd="0" parTransId="{17B963C2-EDD7-4C7C-86BD-7DBCF8CD3C25}" sibTransId="{4E714FEE-26DB-43E0-80F9-666993EFDD5D}"/>
    <dgm:cxn modelId="{2ACF50F6-713D-477C-85CE-EC4E8A5FBAA2}" type="presOf" srcId="{C9B9B9FA-FA95-48A4-9611-11CF0A0F9DCA}" destId="{DFF32D94-2994-4499-BC54-122655D770E8}" srcOrd="0" destOrd="0" presId="urn:microsoft.com/office/officeart/2008/layout/LinedList"/>
    <dgm:cxn modelId="{2F83B4FC-3743-4086-BE3F-CB194F8139D6}" type="presOf" srcId="{F5A88D2E-4912-423A-AFDC-A12529D75463}" destId="{D8459D23-8A26-470E-90BF-393B9F96CA40}" srcOrd="0" destOrd="0" presId="urn:microsoft.com/office/officeart/2008/layout/LinedList"/>
    <dgm:cxn modelId="{355685FD-42B1-4AB9-96A7-938DD3C19547}" type="presParOf" srcId="{9C49390D-7C34-438F-9B7B-CA10156FD402}" destId="{57F4134A-39F3-4B6D-86F0-77CBD4C925C5}" srcOrd="0" destOrd="0" presId="urn:microsoft.com/office/officeart/2008/layout/LinedList"/>
    <dgm:cxn modelId="{9BBBF455-FF32-46F4-8DD8-08E8EBB83F80}" type="presParOf" srcId="{9C49390D-7C34-438F-9B7B-CA10156FD402}" destId="{3D8338F5-89B4-4CA8-B66E-054BB694D2D2}" srcOrd="1" destOrd="0" presId="urn:microsoft.com/office/officeart/2008/layout/LinedList"/>
    <dgm:cxn modelId="{481B37A5-F084-4258-B483-6ABA5EE53931}" type="presParOf" srcId="{3D8338F5-89B4-4CA8-B66E-054BB694D2D2}" destId="{723B86BB-6A53-411E-92EB-EA0C04984D92}" srcOrd="0" destOrd="0" presId="urn:microsoft.com/office/officeart/2008/layout/LinedList"/>
    <dgm:cxn modelId="{B271CAE3-F688-4A0F-B488-E446C36977BA}" type="presParOf" srcId="{3D8338F5-89B4-4CA8-B66E-054BB694D2D2}" destId="{54ED479D-305B-441A-84AC-B168B7EFF438}" srcOrd="1" destOrd="0" presId="urn:microsoft.com/office/officeart/2008/layout/LinedList"/>
    <dgm:cxn modelId="{83FD31FA-4F91-4074-B75F-A745AF1BBA93}" type="presParOf" srcId="{9C49390D-7C34-438F-9B7B-CA10156FD402}" destId="{4150D57A-F6BD-4A58-B18A-DC98CD031269}" srcOrd="2" destOrd="0" presId="urn:microsoft.com/office/officeart/2008/layout/LinedList"/>
    <dgm:cxn modelId="{A067093A-C7D7-48A4-94D4-A4DDA97A93A3}" type="presParOf" srcId="{9C49390D-7C34-438F-9B7B-CA10156FD402}" destId="{E3DB253A-5F09-468F-B3F5-C1BB3715AE86}" srcOrd="3" destOrd="0" presId="urn:microsoft.com/office/officeart/2008/layout/LinedList"/>
    <dgm:cxn modelId="{30C4C429-9091-4CD0-BF4A-E1737AE8C1E0}" type="presParOf" srcId="{E3DB253A-5F09-468F-B3F5-C1BB3715AE86}" destId="{7F11080D-F449-4F2E-B7A2-D913BEEB45D5}" srcOrd="0" destOrd="0" presId="urn:microsoft.com/office/officeart/2008/layout/LinedList"/>
    <dgm:cxn modelId="{DB243AC4-12EC-4F3A-B823-08A5212005D5}" type="presParOf" srcId="{E3DB253A-5F09-468F-B3F5-C1BB3715AE86}" destId="{151A4EDC-2BE7-4C92-AF13-40C2335E8470}" srcOrd="1" destOrd="0" presId="urn:microsoft.com/office/officeart/2008/layout/LinedList"/>
    <dgm:cxn modelId="{9ABB9E7A-A21F-4CB6-8AD4-A0E7A48BA54A}" type="presParOf" srcId="{9C49390D-7C34-438F-9B7B-CA10156FD402}" destId="{1F011042-8143-460C-8EA8-8A4D582CCD91}" srcOrd="4" destOrd="0" presId="urn:microsoft.com/office/officeart/2008/layout/LinedList"/>
    <dgm:cxn modelId="{5F755ABD-A0BA-49A8-90E0-598FEEF1D7E1}" type="presParOf" srcId="{9C49390D-7C34-438F-9B7B-CA10156FD402}" destId="{5E083C74-EB3E-4B30-9B29-88064A1BC678}" srcOrd="5" destOrd="0" presId="urn:microsoft.com/office/officeart/2008/layout/LinedList"/>
    <dgm:cxn modelId="{1BA74483-FF9F-4D6A-B02A-63B341DE155C}" type="presParOf" srcId="{5E083C74-EB3E-4B30-9B29-88064A1BC678}" destId="{DFF32D94-2994-4499-BC54-122655D770E8}" srcOrd="0" destOrd="0" presId="urn:microsoft.com/office/officeart/2008/layout/LinedList"/>
    <dgm:cxn modelId="{BBCF2559-E5C4-4211-8664-BD2D1C04DB72}" type="presParOf" srcId="{5E083C74-EB3E-4B30-9B29-88064A1BC678}" destId="{33A7B1A0-6E65-436C-ADE8-BB1EFB3BF0B4}" srcOrd="1" destOrd="0" presId="urn:microsoft.com/office/officeart/2008/layout/LinedList"/>
    <dgm:cxn modelId="{713D38FD-4342-4949-BE91-078136C8349D}" type="presParOf" srcId="{9C49390D-7C34-438F-9B7B-CA10156FD402}" destId="{14C1A228-A7CB-43AF-90F9-5F06A834C1F7}" srcOrd="6" destOrd="0" presId="urn:microsoft.com/office/officeart/2008/layout/LinedList"/>
    <dgm:cxn modelId="{47951850-F2BD-4692-89C2-71BA6F25072F}" type="presParOf" srcId="{9C49390D-7C34-438F-9B7B-CA10156FD402}" destId="{93811CA9-996B-462C-95EA-8E6D61C39524}" srcOrd="7" destOrd="0" presId="urn:microsoft.com/office/officeart/2008/layout/LinedList"/>
    <dgm:cxn modelId="{D9F7B9C2-82A9-430A-934E-A48D74EF2831}" type="presParOf" srcId="{93811CA9-996B-462C-95EA-8E6D61C39524}" destId="{BF9FA286-37C5-469E-B380-5CFE30496DAA}" srcOrd="0" destOrd="0" presId="urn:microsoft.com/office/officeart/2008/layout/LinedList"/>
    <dgm:cxn modelId="{B88C6851-7CAE-437B-ACCB-1FBD78787652}" type="presParOf" srcId="{93811CA9-996B-462C-95EA-8E6D61C39524}" destId="{70201B65-A705-4A08-8092-2127DBB95105}" srcOrd="1" destOrd="0" presId="urn:microsoft.com/office/officeart/2008/layout/LinedList"/>
    <dgm:cxn modelId="{211278EC-9BA6-4216-9A4B-0DE996FDFF8F}" type="presParOf" srcId="{9C49390D-7C34-438F-9B7B-CA10156FD402}" destId="{C71244B8-255B-4D80-BBEE-8B62CD073B48}" srcOrd="8" destOrd="0" presId="urn:microsoft.com/office/officeart/2008/layout/LinedList"/>
    <dgm:cxn modelId="{E07BE0CB-9BB2-4407-B8BB-254CF6BB1DC8}" type="presParOf" srcId="{9C49390D-7C34-438F-9B7B-CA10156FD402}" destId="{7E5F0645-DFF8-451E-BBBE-1E4DE3F0EA6E}" srcOrd="9" destOrd="0" presId="urn:microsoft.com/office/officeart/2008/layout/LinedList"/>
    <dgm:cxn modelId="{9A5CE731-CCAD-4A96-998B-462168877751}" type="presParOf" srcId="{7E5F0645-DFF8-451E-BBBE-1E4DE3F0EA6E}" destId="{D8459D23-8A26-470E-90BF-393B9F96CA40}" srcOrd="0" destOrd="0" presId="urn:microsoft.com/office/officeart/2008/layout/LinedList"/>
    <dgm:cxn modelId="{C5F199DA-A66C-4719-99FC-CE929C2D4B7A}" type="presParOf" srcId="{7E5F0645-DFF8-451E-BBBE-1E4DE3F0EA6E}" destId="{C2ABB836-F4C1-46B8-A7EA-1F240274944C}" srcOrd="1" destOrd="0" presId="urn:microsoft.com/office/officeart/2008/layout/LinedList"/>
    <dgm:cxn modelId="{94DE291A-FDCF-4753-A238-0FA74C9EB801}" type="presParOf" srcId="{9C49390D-7C34-438F-9B7B-CA10156FD402}" destId="{D288E213-571A-4087-9495-B42926586D22}" srcOrd="10" destOrd="0" presId="urn:microsoft.com/office/officeart/2008/layout/LinedList"/>
    <dgm:cxn modelId="{EA005326-C16F-4DB8-AEC7-71BAEF9841DE}" type="presParOf" srcId="{9C49390D-7C34-438F-9B7B-CA10156FD402}" destId="{7A534FEC-2B75-4886-B62C-F8F3ECBB7BFA}" srcOrd="11" destOrd="0" presId="urn:microsoft.com/office/officeart/2008/layout/LinedList"/>
    <dgm:cxn modelId="{27E24496-B3A4-40C6-A343-7F858A7FB643}" type="presParOf" srcId="{7A534FEC-2B75-4886-B62C-F8F3ECBB7BFA}" destId="{19942139-983B-43A6-9B82-29FE33A2C436}" srcOrd="0" destOrd="0" presId="urn:microsoft.com/office/officeart/2008/layout/LinedList"/>
    <dgm:cxn modelId="{F8B50ABE-9EFF-4099-9DE4-6653EAEEAA8A}" type="presParOf" srcId="{7A534FEC-2B75-4886-B62C-F8F3ECBB7BFA}" destId="{1A83F2D7-3298-4E10-98A3-34BA96863EB0}" srcOrd="1" destOrd="0" presId="urn:microsoft.com/office/officeart/2008/layout/LinedList"/>
    <dgm:cxn modelId="{66C04A9C-28DF-4D8D-AA46-803FB065DEAB}" type="presParOf" srcId="{9C49390D-7C34-438F-9B7B-CA10156FD402}" destId="{A7805BDD-2956-4FCE-8F82-DF72DA085A1D}" srcOrd="12" destOrd="0" presId="urn:microsoft.com/office/officeart/2008/layout/LinedList"/>
    <dgm:cxn modelId="{85A949C0-919B-443C-9F97-8B2F48CF8E66}" type="presParOf" srcId="{9C49390D-7C34-438F-9B7B-CA10156FD402}" destId="{F72E11C6-315F-45C2-A9D8-FCF5BEEE1210}" srcOrd="13" destOrd="0" presId="urn:microsoft.com/office/officeart/2008/layout/LinedList"/>
    <dgm:cxn modelId="{5F028EF3-C35A-4542-ACBE-628E101D69BA}" type="presParOf" srcId="{F72E11C6-315F-45C2-A9D8-FCF5BEEE1210}" destId="{E311F37D-A399-426B-AB8B-31EC938B475B}" srcOrd="0" destOrd="0" presId="urn:microsoft.com/office/officeart/2008/layout/LinedList"/>
    <dgm:cxn modelId="{1DE270FD-130D-4568-9776-0CF609DB194F}" type="presParOf" srcId="{F72E11C6-315F-45C2-A9D8-FCF5BEEE1210}" destId="{CC5F3613-0905-4ECD-AAE8-06B6B50A4AAF}" srcOrd="1" destOrd="0" presId="urn:microsoft.com/office/officeart/2008/layout/LinedList"/>
    <dgm:cxn modelId="{3A29351B-FEA8-43DD-822C-07F8D6D403B4}" type="presParOf" srcId="{9C49390D-7C34-438F-9B7B-CA10156FD402}" destId="{F91D5909-6545-406E-93E5-E343B6786F13}" srcOrd="14" destOrd="0" presId="urn:microsoft.com/office/officeart/2008/layout/LinedList"/>
    <dgm:cxn modelId="{145EC358-142D-4483-8706-CCBB78B73C99}" type="presParOf" srcId="{9C49390D-7C34-438F-9B7B-CA10156FD402}" destId="{9C0DD009-86C5-4268-ABBA-F1732F8AB379}" srcOrd="15" destOrd="0" presId="urn:microsoft.com/office/officeart/2008/layout/LinedList"/>
    <dgm:cxn modelId="{E048F29A-2AE9-472C-8658-10B910E26F44}" type="presParOf" srcId="{9C0DD009-86C5-4268-ABBA-F1732F8AB379}" destId="{5EC5E3EF-4534-4831-9BD1-6E84955C2F52}" srcOrd="0" destOrd="0" presId="urn:microsoft.com/office/officeart/2008/layout/LinedList"/>
    <dgm:cxn modelId="{552E5045-2090-4DB1-BD7C-A9FB56CB52B9}" type="presParOf" srcId="{9C0DD009-86C5-4268-ABBA-F1732F8AB379}" destId="{144BDAC6-C9C0-4FFA-9401-586133EA0039}" srcOrd="1" destOrd="0" presId="urn:microsoft.com/office/officeart/2008/layout/LinedList"/>
    <dgm:cxn modelId="{1620F550-7694-4587-BC78-BC8438F84E06}" type="presParOf" srcId="{9C49390D-7C34-438F-9B7B-CA10156FD402}" destId="{358402E6-A783-4BED-A9FB-256CB07338D0}" srcOrd="16" destOrd="0" presId="urn:microsoft.com/office/officeart/2008/layout/LinedList"/>
    <dgm:cxn modelId="{EC6F32DC-4AC5-44D8-B6B4-0144D042EF98}" type="presParOf" srcId="{9C49390D-7C34-438F-9B7B-CA10156FD402}" destId="{73DF1196-FFC3-432A-AF90-9CAFA48AF0C0}" srcOrd="17" destOrd="0" presId="urn:microsoft.com/office/officeart/2008/layout/LinedList"/>
    <dgm:cxn modelId="{DD1D30D0-32C9-4C95-B543-AF2FAE276D0E}" type="presParOf" srcId="{73DF1196-FFC3-432A-AF90-9CAFA48AF0C0}" destId="{40BFB155-84A5-49C4-825B-C84B39C64A77}" srcOrd="0" destOrd="0" presId="urn:microsoft.com/office/officeart/2008/layout/LinedList"/>
    <dgm:cxn modelId="{FDB76BFA-3499-45A9-A88B-EB68D3A44DF1}" type="presParOf" srcId="{73DF1196-FFC3-432A-AF90-9CAFA48AF0C0}" destId="{243E89C4-2462-4151-BC70-635A0E35A1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77CC0-BE9B-4D5F-BDC4-3BD9E5E6BFD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1F170C9A-A27A-464C-B37D-3CC5680B527A}">
      <dgm:prSet/>
      <dgm:spPr/>
      <dgm:t>
        <a:bodyPr/>
        <a:lstStyle/>
        <a:p>
          <a:r>
            <a:rPr lang="en-US" dirty="0" err="1"/>
            <a:t>Prezentare</a:t>
          </a:r>
          <a:r>
            <a:rPr lang="en-US" dirty="0"/>
            <a:t> </a:t>
          </a:r>
          <a:r>
            <a:rPr lang="en-US" dirty="0" err="1"/>
            <a:t>inspirationala</a:t>
          </a:r>
          <a:r>
            <a:rPr lang="en-US" dirty="0"/>
            <a:t>, </a:t>
          </a:r>
          <a:r>
            <a:rPr lang="en-US" dirty="0" err="1"/>
            <a:t>practica</a:t>
          </a:r>
          <a:r>
            <a:rPr lang="en-US" dirty="0"/>
            <a:t> </a:t>
          </a:r>
          <a:r>
            <a:rPr lang="en-US" dirty="0" err="1"/>
            <a:t>meditativa</a:t>
          </a:r>
          <a:r>
            <a:rPr lang="en-US" dirty="0"/>
            <a:t>, </a:t>
          </a:r>
          <a:r>
            <a:rPr lang="en-US" dirty="0" err="1"/>
            <a:t>educatie</a:t>
          </a:r>
          <a:r>
            <a:rPr lang="en-US" dirty="0"/>
            <a:t> </a:t>
          </a:r>
          <a:r>
            <a:rPr lang="en-US" dirty="0" err="1"/>
            <a:t>holistica</a:t>
          </a:r>
          <a:r>
            <a:rPr lang="en-US" dirty="0"/>
            <a:t>- MINDVALLEY ACADEMY</a:t>
          </a:r>
        </a:p>
      </dgm:t>
    </dgm:pt>
    <dgm:pt modelId="{AAF4FD1D-E2D9-4A74-BD86-00715053C56D}" type="parTrans" cxnId="{6F9E6373-9552-4E34-9D58-E3CFC7608A79}">
      <dgm:prSet/>
      <dgm:spPr/>
      <dgm:t>
        <a:bodyPr/>
        <a:lstStyle/>
        <a:p>
          <a:endParaRPr lang="en-US"/>
        </a:p>
      </dgm:t>
    </dgm:pt>
    <dgm:pt modelId="{ECB4E5A5-C050-408E-AC9E-805645CED6C5}" type="sibTrans" cxnId="{6F9E6373-9552-4E34-9D58-E3CFC7608A79}">
      <dgm:prSet/>
      <dgm:spPr/>
      <dgm:t>
        <a:bodyPr/>
        <a:lstStyle/>
        <a:p>
          <a:endParaRPr lang="en-US"/>
        </a:p>
      </dgm:t>
    </dgm:pt>
    <dgm:pt modelId="{B2BE9BEA-629D-4C44-A45C-4482CABD6962}">
      <dgm:prSet/>
      <dgm:spPr/>
      <dgm:t>
        <a:bodyPr/>
        <a:lstStyle/>
        <a:p>
          <a:r>
            <a:rPr lang="en-US" dirty="0" err="1"/>
            <a:t>Relaxare</a:t>
          </a:r>
          <a:r>
            <a:rPr lang="en-US" dirty="0"/>
            <a:t> </a:t>
          </a:r>
          <a:r>
            <a:rPr lang="en-US" dirty="0" err="1"/>
            <a:t>prin</a:t>
          </a:r>
          <a:r>
            <a:rPr lang="en-US" dirty="0"/>
            <a:t> </a:t>
          </a:r>
          <a:r>
            <a:rPr lang="en-US" dirty="0" err="1"/>
            <a:t>practica</a:t>
          </a:r>
          <a:r>
            <a:rPr lang="en-US" dirty="0"/>
            <a:t> de </a:t>
          </a:r>
          <a:r>
            <a:rPr lang="en-US" dirty="0" err="1"/>
            <a:t>vynasa</a:t>
          </a:r>
          <a:r>
            <a:rPr lang="en-US" dirty="0"/>
            <a:t> flow –yoga Americana-YOU TUBE VIDEOS </a:t>
          </a:r>
        </a:p>
      </dgm:t>
    </dgm:pt>
    <dgm:pt modelId="{5A489559-F679-420E-A3CA-3741A200A7DA}" type="parTrans" cxnId="{A4A39B17-E38D-4F0F-B2EA-789BA48FC07C}">
      <dgm:prSet/>
      <dgm:spPr/>
      <dgm:t>
        <a:bodyPr/>
        <a:lstStyle/>
        <a:p>
          <a:endParaRPr lang="en-US"/>
        </a:p>
      </dgm:t>
    </dgm:pt>
    <dgm:pt modelId="{5D8E5E82-4156-4E0F-9479-4A4A607EC92C}" type="sibTrans" cxnId="{A4A39B17-E38D-4F0F-B2EA-789BA48FC07C}">
      <dgm:prSet/>
      <dgm:spPr/>
      <dgm:t>
        <a:bodyPr/>
        <a:lstStyle/>
        <a:p>
          <a:endParaRPr lang="en-US"/>
        </a:p>
      </dgm:t>
    </dgm:pt>
    <dgm:pt modelId="{B03B9989-87B3-4FF9-AFCC-B7A8F644C3E3}">
      <dgm:prSet/>
      <dgm:spPr/>
      <dgm:t>
        <a:bodyPr/>
        <a:lstStyle/>
        <a:p>
          <a:r>
            <a:rPr lang="en-US" dirty="0" err="1"/>
            <a:t>Aplicatia</a:t>
          </a:r>
          <a:r>
            <a:rPr lang="en-US" dirty="0"/>
            <a:t> </a:t>
          </a:r>
          <a:r>
            <a:rPr lang="en-US" dirty="0" err="1"/>
            <a:t>digitala</a:t>
          </a:r>
          <a:r>
            <a:rPr lang="en-US" dirty="0"/>
            <a:t> INSIGHT TIMER </a:t>
          </a:r>
          <a:r>
            <a:rPr lang="en-US" dirty="0" err="1"/>
            <a:t>pentru</a:t>
          </a:r>
          <a:r>
            <a:rPr lang="en-US" dirty="0"/>
            <a:t> </a:t>
          </a:r>
          <a:r>
            <a:rPr lang="en-US" dirty="0" err="1"/>
            <a:t>cursuri</a:t>
          </a:r>
          <a:r>
            <a:rPr lang="en-US" dirty="0"/>
            <a:t> de </a:t>
          </a:r>
          <a:r>
            <a:rPr lang="en-US" dirty="0" err="1"/>
            <a:t>relaxare</a:t>
          </a:r>
          <a:r>
            <a:rPr lang="en-US" dirty="0"/>
            <a:t>, </a:t>
          </a:r>
          <a:r>
            <a:rPr lang="en-US" dirty="0" err="1"/>
            <a:t>introspectie</a:t>
          </a:r>
          <a:r>
            <a:rPr lang="en-US" dirty="0"/>
            <a:t>, </a:t>
          </a:r>
          <a:r>
            <a:rPr lang="en-US" dirty="0" err="1"/>
            <a:t>crestere</a:t>
          </a:r>
          <a:r>
            <a:rPr lang="en-US" dirty="0"/>
            <a:t> a </a:t>
          </a:r>
          <a:r>
            <a:rPr lang="en-US" dirty="0" err="1"/>
            <a:t>echilibrului</a:t>
          </a:r>
          <a:r>
            <a:rPr lang="en-US" dirty="0"/>
            <a:t> emotional, </a:t>
          </a:r>
          <a:r>
            <a:rPr lang="en-US" dirty="0" err="1"/>
            <a:t>impotriva</a:t>
          </a:r>
          <a:r>
            <a:rPr lang="en-US" dirty="0"/>
            <a:t> </a:t>
          </a:r>
          <a:r>
            <a:rPr lang="en-US" dirty="0" err="1"/>
            <a:t>anxietatii</a:t>
          </a:r>
          <a:r>
            <a:rPr lang="en-US" dirty="0"/>
            <a:t>, </a:t>
          </a:r>
          <a:r>
            <a:rPr lang="en-US" dirty="0" err="1"/>
            <a:t>marirea</a:t>
          </a:r>
          <a:r>
            <a:rPr lang="en-US" dirty="0"/>
            <a:t> </a:t>
          </a:r>
          <a:r>
            <a:rPr lang="en-US" dirty="0" err="1"/>
            <a:t>fericirii</a:t>
          </a:r>
          <a:r>
            <a:rPr lang="en-US" dirty="0"/>
            <a:t>, </a:t>
          </a:r>
          <a:r>
            <a:rPr lang="en-US" dirty="0" err="1"/>
            <a:t>atractie</a:t>
          </a:r>
          <a:r>
            <a:rPr lang="en-US" dirty="0"/>
            <a:t> </a:t>
          </a:r>
          <a:r>
            <a:rPr lang="en-US" dirty="0" err="1"/>
            <a:t>partener</a:t>
          </a:r>
          <a:r>
            <a:rPr lang="en-US" dirty="0"/>
            <a:t> romantic</a:t>
          </a:r>
        </a:p>
      </dgm:t>
    </dgm:pt>
    <dgm:pt modelId="{1DE55322-FE3D-41F8-997F-03E5C9F38E53}" type="parTrans" cxnId="{E5C0B5B4-4EDE-406F-9091-A6735ECB3391}">
      <dgm:prSet/>
      <dgm:spPr/>
      <dgm:t>
        <a:bodyPr/>
        <a:lstStyle/>
        <a:p>
          <a:endParaRPr lang="en-US"/>
        </a:p>
      </dgm:t>
    </dgm:pt>
    <dgm:pt modelId="{E02E2539-D6BD-4531-877D-F573F9D06B1B}" type="sibTrans" cxnId="{E5C0B5B4-4EDE-406F-9091-A6735ECB3391}">
      <dgm:prSet/>
      <dgm:spPr/>
      <dgm:t>
        <a:bodyPr/>
        <a:lstStyle/>
        <a:p>
          <a:endParaRPr lang="en-US"/>
        </a:p>
      </dgm:t>
    </dgm:pt>
    <dgm:pt modelId="{22ADF5A6-0DCC-44F4-A5A7-295D3E711FD0}">
      <dgm:prSet/>
      <dgm:spPr/>
      <dgm:t>
        <a:bodyPr/>
        <a:lstStyle/>
        <a:p>
          <a:r>
            <a:rPr lang="en-US" dirty="0"/>
            <a:t>Science of Greater Good</a:t>
          </a:r>
        </a:p>
      </dgm:t>
    </dgm:pt>
    <dgm:pt modelId="{121DB8E6-C877-4696-B6AD-7B39771BCFEC}" type="parTrans" cxnId="{AD51F659-6EC4-4F6B-82E4-9DC64525DCED}">
      <dgm:prSet/>
      <dgm:spPr/>
      <dgm:t>
        <a:bodyPr/>
        <a:lstStyle/>
        <a:p>
          <a:endParaRPr lang="en-US"/>
        </a:p>
      </dgm:t>
    </dgm:pt>
    <dgm:pt modelId="{BDE97D67-8B95-4096-AEDA-A0C23EE7D52A}" type="sibTrans" cxnId="{AD51F659-6EC4-4F6B-82E4-9DC64525DCED}">
      <dgm:prSet/>
      <dgm:spPr/>
      <dgm:t>
        <a:bodyPr/>
        <a:lstStyle/>
        <a:p>
          <a:endParaRPr lang="en-US"/>
        </a:p>
      </dgm:t>
    </dgm:pt>
    <dgm:pt modelId="{215E5FE2-BFFD-41C6-8DB7-AA8BB85E8BF2}">
      <dgm:prSet/>
      <dgm:spPr/>
      <dgm:t>
        <a:bodyPr/>
        <a:lstStyle/>
        <a:p>
          <a:r>
            <a:rPr lang="en-US" dirty="0"/>
            <a:t>Berkeley Newsletter – School of public Health</a:t>
          </a:r>
        </a:p>
        <a:p>
          <a:r>
            <a:rPr lang="en-US" dirty="0"/>
            <a:t>Harvard Univ- School of Public Health- Newsletter </a:t>
          </a:r>
        </a:p>
      </dgm:t>
    </dgm:pt>
    <dgm:pt modelId="{44302242-B8B4-43ED-B6E8-6ACEF2A9B465}" type="parTrans" cxnId="{08E3D8DC-A222-4DD6-84FA-9174A46A363E}">
      <dgm:prSet/>
      <dgm:spPr/>
      <dgm:t>
        <a:bodyPr/>
        <a:lstStyle/>
        <a:p>
          <a:endParaRPr lang="en-US"/>
        </a:p>
      </dgm:t>
    </dgm:pt>
    <dgm:pt modelId="{A27B3B24-766A-484C-81DE-7AB1AA0D5CF2}" type="sibTrans" cxnId="{08E3D8DC-A222-4DD6-84FA-9174A46A363E}">
      <dgm:prSet/>
      <dgm:spPr/>
      <dgm:t>
        <a:bodyPr/>
        <a:lstStyle/>
        <a:p>
          <a:endParaRPr lang="en-US"/>
        </a:p>
      </dgm:t>
    </dgm:pt>
    <dgm:pt modelId="{E1399102-981D-40C9-812E-50F53C991FAE}">
      <dgm:prSet/>
      <dgm:spPr/>
      <dgm:t>
        <a:bodyPr/>
        <a:lstStyle/>
        <a:p>
          <a:r>
            <a:rPr lang="en-US"/>
            <a:t>Martin Seligman si Stephen Covey </a:t>
          </a:r>
        </a:p>
      </dgm:t>
    </dgm:pt>
    <dgm:pt modelId="{09E5C11B-83D8-4DD7-A2FB-495E33775D73}" type="parTrans" cxnId="{249F5768-1106-4A56-B4E6-FA0017C3AD32}">
      <dgm:prSet/>
      <dgm:spPr/>
      <dgm:t>
        <a:bodyPr/>
        <a:lstStyle/>
        <a:p>
          <a:endParaRPr lang="en-US"/>
        </a:p>
      </dgm:t>
    </dgm:pt>
    <dgm:pt modelId="{DA3726CA-4B2C-4AEA-A38D-AF9DCBA3ADB7}" type="sibTrans" cxnId="{249F5768-1106-4A56-B4E6-FA0017C3AD32}">
      <dgm:prSet/>
      <dgm:spPr/>
      <dgm:t>
        <a:bodyPr/>
        <a:lstStyle/>
        <a:p>
          <a:endParaRPr lang="en-US"/>
        </a:p>
      </dgm:t>
    </dgm:pt>
    <dgm:pt modelId="{B400074B-81EF-424E-B515-CE7E0F429134}">
      <dgm:prSet/>
      <dgm:spPr/>
      <dgm:t>
        <a:bodyPr/>
        <a:lstStyle/>
        <a:p>
          <a:r>
            <a:rPr lang="en-US" dirty="0"/>
            <a:t>WELLNESSALLIANCEINC.COM</a:t>
          </a:r>
        </a:p>
      </dgm:t>
    </dgm:pt>
    <dgm:pt modelId="{D80397CA-FE64-47E6-92D8-0AD10AB39084}" type="parTrans" cxnId="{74B595CA-92A8-46EA-9248-5D9E179F86EE}">
      <dgm:prSet/>
      <dgm:spPr/>
      <dgm:t>
        <a:bodyPr/>
        <a:lstStyle/>
        <a:p>
          <a:endParaRPr lang="en-US"/>
        </a:p>
      </dgm:t>
    </dgm:pt>
    <dgm:pt modelId="{ADB1722A-FA74-450A-94B8-46D8285E6647}" type="sibTrans" cxnId="{74B595CA-92A8-46EA-9248-5D9E179F86EE}">
      <dgm:prSet/>
      <dgm:spPr/>
      <dgm:t>
        <a:bodyPr/>
        <a:lstStyle/>
        <a:p>
          <a:endParaRPr lang="en-US"/>
        </a:p>
      </dgm:t>
    </dgm:pt>
    <dgm:pt modelId="{57CC106E-581F-4CA2-B964-F6751152BE88}" type="pres">
      <dgm:prSet presAssocID="{1D077CC0-BE9B-4D5F-BDC4-3BD9E5E6BFDD}" presName="diagram" presStyleCnt="0">
        <dgm:presLayoutVars>
          <dgm:dir/>
          <dgm:resizeHandles val="exact"/>
        </dgm:presLayoutVars>
      </dgm:prSet>
      <dgm:spPr/>
    </dgm:pt>
    <dgm:pt modelId="{CC72028B-BE6B-442D-9BB1-7D0B354E2B78}" type="pres">
      <dgm:prSet presAssocID="{1F170C9A-A27A-464C-B37D-3CC5680B527A}" presName="node" presStyleLbl="node1" presStyleIdx="0" presStyleCnt="7">
        <dgm:presLayoutVars>
          <dgm:bulletEnabled val="1"/>
        </dgm:presLayoutVars>
      </dgm:prSet>
      <dgm:spPr/>
    </dgm:pt>
    <dgm:pt modelId="{A6D7FFE3-8A26-423E-BFBD-3CABDFC81CE9}" type="pres">
      <dgm:prSet presAssocID="{ECB4E5A5-C050-408E-AC9E-805645CED6C5}" presName="sibTrans" presStyleCnt="0"/>
      <dgm:spPr/>
    </dgm:pt>
    <dgm:pt modelId="{E5203FB7-EADB-4E47-ACBD-0E70D3B5FDA1}" type="pres">
      <dgm:prSet presAssocID="{B2BE9BEA-629D-4C44-A45C-4482CABD6962}" presName="node" presStyleLbl="node1" presStyleIdx="1" presStyleCnt="7">
        <dgm:presLayoutVars>
          <dgm:bulletEnabled val="1"/>
        </dgm:presLayoutVars>
      </dgm:prSet>
      <dgm:spPr/>
    </dgm:pt>
    <dgm:pt modelId="{53CA9308-EEBF-4451-A2E0-591756311C53}" type="pres">
      <dgm:prSet presAssocID="{5D8E5E82-4156-4E0F-9479-4A4A607EC92C}" presName="sibTrans" presStyleCnt="0"/>
      <dgm:spPr/>
    </dgm:pt>
    <dgm:pt modelId="{BBF0A3CA-FC45-4C10-AC87-F32D1F94E679}" type="pres">
      <dgm:prSet presAssocID="{B03B9989-87B3-4FF9-AFCC-B7A8F644C3E3}" presName="node" presStyleLbl="node1" presStyleIdx="2" presStyleCnt="7">
        <dgm:presLayoutVars>
          <dgm:bulletEnabled val="1"/>
        </dgm:presLayoutVars>
      </dgm:prSet>
      <dgm:spPr/>
    </dgm:pt>
    <dgm:pt modelId="{228E0E49-60C6-4BEB-AD8F-F3E00B74F0A9}" type="pres">
      <dgm:prSet presAssocID="{E02E2539-D6BD-4531-877D-F573F9D06B1B}" presName="sibTrans" presStyleCnt="0"/>
      <dgm:spPr/>
    </dgm:pt>
    <dgm:pt modelId="{D4F8149C-675D-43A4-97A2-CF27EC7FAB4D}" type="pres">
      <dgm:prSet presAssocID="{22ADF5A6-0DCC-44F4-A5A7-295D3E711FD0}" presName="node" presStyleLbl="node1" presStyleIdx="3" presStyleCnt="7">
        <dgm:presLayoutVars>
          <dgm:bulletEnabled val="1"/>
        </dgm:presLayoutVars>
      </dgm:prSet>
      <dgm:spPr/>
    </dgm:pt>
    <dgm:pt modelId="{B590D0C9-C937-4EA0-9AAA-D6C3178DF251}" type="pres">
      <dgm:prSet presAssocID="{BDE97D67-8B95-4096-AEDA-A0C23EE7D52A}" presName="sibTrans" presStyleCnt="0"/>
      <dgm:spPr/>
    </dgm:pt>
    <dgm:pt modelId="{15AB8031-C635-4AF8-B93B-841BA390883D}" type="pres">
      <dgm:prSet presAssocID="{215E5FE2-BFFD-41C6-8DB7-AA8BB85E8BF2}" presName="node" presStyleLbl="node1" presStyleIdx="4" presStyleCnt="7">
        <dgm:presLayoutVars>
          <dgm:bulletEnabled val="1"/>
        </dgm:presLayoutVars>
      </dgm:prSet>
      <dgm:spPr/>
    </dgm:pt>
    <dgm:pt modelId="{3601F0A4-6D91-4B4D-BF90-DC4A702FCA21}" type="pres">
      <dgm:prSet presAssocID="{A27B3B24-766A-484C-81DE-7AB1AA0D5CF2}" presName="sibTrans" presStyleCnt="0"/>
      <dgm:spPr/>
    </dgm:pt>
    <dgm:pt modelId="{282BB997-E646-4673-91C8-1E8F9D367608}" type="pres">
      <dgm:prSet presAssocID="{E1399102-981D-40C9-812E-50F53C991FAE}" presName="node" presStyleLbl="node1" presStyleIdx="5" presStyleCnt="7">
        <dgm:presLayoutVars>
          <dgm:bulletEnabled val="1"/>
        </dgm:presLayoutVars>
      </dgm:prSet>
      <dgm:spPr/>
    </dgm:pt>
    <dgm:pt modelId="{6C035AA8-112C-4881-AFC2-E249AC804EB7}" type="pres">
      <dgm:prSet presAssocID="{DA3726CA-4B2C-4AEA-A38D-AF9DCBA3ADB7}" presName="sibTrans" presStyleCnt="0"/>
      <dgm:spPr/>
    </dgm:pt>
    <dgm:pt modelId="{3C19A182-9DA5-4A17-A02D-330456A8679E}" type="pres">
      <dgm:prSet presAssocID="{B400074B-81EF-424E-B515-CE7E0F429134}" presName="node" presStyleLbl="node1" presStyleIdx="6" presStyleCnt="7">
        <dgm:presLayoutVars>
          <dgm:bulletEnabled val="1"/>
        </dgm:presLayoutVars>
      </dgm:prSet>
      <dgm:spPr/>
    </dgm:pt>
  </dgm:ptLst>
  <dgm:cxnLst>
    <dgm:cxn modelId="{71F25C09-4C4C-4F31-B3CC-3C09B1CE0FDB}" type="presOf" srcId="{E1399102-981D-40C9-812E-50F53C991FAE}" destId="{282BB997-E646-4673-91C8-1E8F9D367608}" srcOrd="0" destOrd="0" presId="urn:microsoft.com/office/officeart/2005/8/layout/default"/>
    <dgm:cxn modelId="{2B7A2514-11D1-4017-A43E-296510C9864A}" type="presOf" srcId="{1F170C9A-A27A-464C-B37D-3CC5680B527A}" destId="{CC72028B-BE6B-442D-9BB1-7D0B354E2B78}" srcOrd="0" destOrd="0" presId="urn:microsoft.com/office/officeart/2005/8/layout/default"/>
    <dgm:cxn modelId="{5D962315-A981-4054-B0BA-16CC99264190}" type="presOf" srcId="{22ADF5A6-0DCC-44F4-A5A7-295D3E711FD0}" destId="{D4F8149C-675D-43A4-97A2-CF27EC7FAB4D}" srcOrd="0" destOrd="0" presId="urn:microsoft.com/office/officeart/2005/8/layout/default"/>
    <dgm:cxn modelId="{A4A39B17-E38D-4F0F-B2EA-789BA48FC07C}" srcId="{1D077CC0-BE9B-4D5F-BDC4-3BD9E5E6BFDD}" destId="{B2BE9BEA-629D-4C44-A45C-4482CABD6962}" srcOrd="1" destOrd="0" parTransId="{5A489559-F679-420E-A3CA-3741A200A7DA}" sibTransId="{5D8E5E82-4156-4E0F-9479-4A4A607EC92C}"/>
    <dgm:cxn modelId="{5163AC3F-E721-44F5-9C8F-FB5C38E5BDE3}" type="presOf" srcId="{215E5FE2-BFFD-41C6-8DB7-AA8BB85E8BF2}" destId="{15AB8031-C635-4AF8-B93B-841BA390883D}" srcOrd="0" destOrd="0" presId="urn:microsoft.com/office/officeart/2005/8/layout/default"/>
    <dgm:cxn modelId="{249F5768-1106-4A56-B4E6-FA0017C3AD32}" srcId="{1D077CC0-BE9B-4D5F-BDC4-3BD9E5E6BFDD}" destId="{E1399102-981D-40C9-812E-50F53C991FAE}" srcOrd="5" destOrd="0" parTransId="{09E5C11B-83D8-4DD7-A2FB-495E33775D73}" sibTransId="{DA3726CA-4B2C-4AEA-A38D-AF9DCBA3ADB7}"/>
    <dgm:cxn modelId="{6F9E6373-9552-4E34-9D58-E3CFC7608A79}" srcId="{1D077CC0-BE9B-4D5F-BDC4-3BD9E5E6BFDD}" destId="{1F170C9A-A27A-464C-B37D-3CC5680B527A}" srcOrd="0" destOrd="0" parTransId="{AAF4FD1D-E2D9-4A74-BD86-00715053C56D}" sibTransId="{ECB4E5A5-C050-408E-AC9E-805645CED6C5}"/>
    <dgm:cxn modelId="{C7BE6E59-CEFE-440D-977D-E7A313873B9B}" type="presOf" srcId="{B03B9989-87B3-4FF9-AFCC-B7A8F644C3E3}" destId="{BBF0A3CA-FC45-4C10-AC87-F32D1F94E679}" srcOrd="0" destOrd="0" presId="urn:microsoft.com/office/officeart/2005/8/layout/default"/>
    <dgm:cxn modelId="{AD51F659-6EC4-4F6B-82E4-9DC64525DCED}" srcId="{1D077CC0-BE9B-4D5F-BDC4-3BD9E5E6BFDD}" destId="{22ADF5A6-0DCC-44F4-A5A7-295D3E711FD0}" srcOrd="3" destOrd="0" parTransId="{121DB8E6-C877-4696-B6AD-7B39771BCFEC}" sibTransId="{BDE97D67-8B95-4096-AEDA-A0C23EE7D52A}"/>
    <dgm:cxn modelId="{E5C0B5B4-4EDE-406F-9091-A6735ECB3391}" srcId="{1D077CC0-BE9B-4D5F-BDC4-3BD9E5E6BFDD}" destId="{B03B9989-87B3-4FF9-AFCC-B7A8F644C3E3}" srcOrd="2" destOrd="0" parTransId="{1DE55322-FE3D-41F8-997F-03E5C9F38E53}" sibTransId="{E02E2539-D6BD-4531-877D-F573F9D06B1B}"/>
    <dgm:cxn modelId="{74B595CA-92A8-46EA-9248-5D9E179F86EE}" srcId="{1D077CC0-BE9B-4D5F-BDC4-3BD9E5E6BFDD}" destId="{B400074B-81EF-424E-B515-CE7E0F429134}" srcOrd="6" destOrd="0" parTransId="{D80397CA-FE64-47E6-92D8-0AD10AB39084}" sibTransId="{ADB1722A-FA74-450A-94B8-46D8285E6647}"/>
    <dgm:cxn modelId="{2CF124D2-4FC4-4189-B0BE-DB905E1C6747}" type="presOf" srcId="{B400074B-81EF-424E-B515-CE7E0F429134}" destId="{3C19A182-9DA5-4A17-A02D-330456A8679E}" srcOrd="0" destOrd="0" presId="urn:microsoft.com/office/officeart/2005/8/layout/default"/>
    <dgm:cxn modelId="{3D4256D5-CCE3-4851-A663-A7CA67E06469}" type="presOf" srcId="{1D077CC0-BE9B-4D5F-BDC4-3BD9E5E6BFDD}" destId="{57CC106E-581F-4CA2-B964-F6751152BE88}" srcOrd="0" destOrd="0" presId="urn:microsoft.com/office/officeart/2005/8/layout/default"/>
    <dgm:cxn modelId="{08E3D8DC-A222-4DD6-84FA-9174A46A363E}" srcId="{1D077CC0-BE9B-4D5F-BDC4-3BD9E5E6BFDD}" destId="{215E5FE2-BFFD-41C6-8DB7-AA8BB85E8BF2}" srcOrd="4" destOrd="0" parTransId="{44302242-B8B4-43ED-B6E8-6ACEF2A9B465}" sibTransId="{A27B3B24-766A-484C-81DE-7AB1AA0D5CF2}"/>
    <dgm:cxn modelId="{EAD355E6-ED8D-4783-B525-0C31F06F51EF}" type="presOf" srcId="{B2BE9BEA-629D-4C44-A45C-4482CABD6962}" destId="{E5203FB7-EADB-4E47-ACBD-0E70D3B5FDA1}" srcOrd="0" destOrd="0" presId="urn:microsoft.com/office/officeart/2005/8/layout/default"/>
    <dgm:cxn modelId="{66734AFA-C6A6-4804-9EE8-0CF159D8FCA1}" type="presParOf" srcId="{57CC106E-581F-4CA2-B964-F6751152BE88}" destId="{CC72028B-BE6B-442D-9BB1-7D0B354E2B78}" srcOrd="0" destOrd="0" presId="urn:microsoft.com/office/officeart/2005/8/layout/default"/>
    <dgm:cxn modelId="{62CF92BA-AD85-4994-9FE2-7C695C9C2E7D}" type="presParOf" srcId="{57CC106E-581F-4CA2-B964-F6751152BE88}" destId="{A6D7FFE3-8A26-423E-BFBD-3CABDFC81CE9}" srcOrd="1" destOrd="0" presId="urn:microsoft.com/office/officeart/2005/8/layout/default"/>
    <dgm:cxn modelId="{11D3CEC4-3440-41B9-B879-09DE352B0C1B}" type="presParOf" srcId="{57CC106E-581F-4CA2-B964-F6751152BE88}" destId="{E5203FB7-EADB-4E47-ACBD-0E70D3B5FDA1}" srcOrd="2" destOrd="0" presId="urn:microsoft.com/office/officeart/2005/8/layout/default"/>
    <dgm:cxn modelId="{E1FA5807-3265-4E5C-8707-97E6FDE5762D}" type="presParOf" srcId="{57CC106E-581F-4CA2-B964-F6751152BE88}" destId="{53CA9308-EEBF-4451-A2E0-591756311C53}" srcOrd="3" destOrd="0" presId="urn:microsoft.com/office/officeart/2005/8/layout/default"/>
    <dgm:cxn modelId="{44A3F2AF-E073-42C0-9D6A-EB77F3E93393}" type="presParOf" srcId="{57CC106E-581F-4CA2-B964-F6751152BE88}" destId="{BBF0A3CA-FC45-4C10-AC87-F32D1F94E679}" srcOrd="4" destOrd="0" presId="urn:microsoft.com/office/officeart/2005/8/layout/default"/>
    <dgm:cxn modelId="{5DAA486F-3B94-41DD-9535-B1EAB1B3A572}" type="presParOf" srcId="{57CC106E-581F-4CA2-B964-F6751152BE88}" destId="{228E0E49-60C6-4BEB-AD8F-F3E00B74F0A9}" srcOrd="5" destOrd="0" presId="urn:microsoft.com/office/officeart/2005/8/layout/default"/>
    <dgm:cxn modelId="{C5DB3439-7A13-4ED6-8CDD-6F69A6FE233C}" type="presParOf" srcId="{57CC106E-581F-4CA2-B964-F6751152BE88}" destId="{D4F8149C-675D-43A4-97A2-CF27EC7FAB4D}" srcOrd="6" destOrd="0" presId="urn:microsoft.com/office/officeart/2005/8/layout/default"/>
    <dgm:cxn modelId="{A8107ED9-5FF3-4D02-AC5C-1A687B16D31C}" type="presParOf" srcId="{57CC106E-581F-4CA2-B964-F6751152BE88}" destId="{B590D0C9-C937-4EA0-9AAA-D6C3178DF251}" srcOrd="7" destOrd="0" presId="urn:microsoft.com/office/officeart/2005/8/layout/default"/>
    <dgm:cxn modelId="{AA02FC68-C691-479B-AA9A-6098C8CCDF71}" type="presParOf" srcId="{57CC106E-581F-4CA2-B964-F6751152BE88}" destId="{15AB8031-C635-4AF8-B93B-841BA390883D}" srcOrd="8" destOrd="0" presId="urn:microsoft.com/office/officeart/2005/8/layout/default"/>
    <dgm:cxn modelId="{AAAF375C-6959-49B9-B857-E61DF362FBF6}" type="presParOf" srcId="{57CC106E-581F-4CA2-B964-F6751152BE88}" destId="{3601F0A4-6D91-4B4D-BF90-DC4A702FCA21}" srcOrd="9" destOrd="0" presId="urn:microsoft.com/office/officeart/2005/8/layout/default"/>
    <dgm:cxn modelId="{37D354B6-3ED2-40A0-BFCE-F6407459327F}" type="presParOf" srcId="{57CC106E-581F-4CA2-B964-F6751152BE88}" destId="{282BB997-E646-4673-91C8-1E8F9D367608}" srcOrd="10" destOrd="0" presId="urn:microsoft.com/office/officeart/2005/8/layout/default"/>
    <dgm:cxn modelId="{2F783E06-A29E-4A66-AA86-91D83F64DA30}" type="presParOf" srcId="{57CC106E-581F-4CA2-B964-F6751152BE88}" destId="{6C035AA8-112C-4881-AFC2-E249AC804EB7}" srcOrd="11" destOrd="0" presId="urn:microsoft.com/office/officeart/2005/8/layout/default"/>
    <dgm:cxn modelId="{64922286-260C-4547-B2F4-9A3FE6BEA382}" type="presParOf" srcId="{57CC106E-581F-4CA2-B964-F6751152BE88}" destId="{3C19A182-9DA5-4A17-A02D-330456A8679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D717-A663-4FE2-8ACD-4D230B33E36E}">
      <dsp:nvSpPr>
        <dsp:cNvPr id="0" name=""/>
        <dsp:cNvSpPr/>
      </dsp:nvSpPr>
      <dsp:spPr>
        <a:xfrm>
          <a:off x="0" y="138623"/>
          <a:ext cx="6391275" cy="9547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In procesul de vindecare alaturi de urmarea unui tratament medical sau psihologic, un individ trebuie sa se ingrijeasca de stilul de viata </a:t>
          </a:r>
          <a:endParaRPr lang="en-US" sz="1700" kern="1200"/>
        </a:p>
      </dsp:txBody>
      <dsp:txXfrm>
        <a:off x="46606" y="185229"/>
        <a:ext cx="6298063" cy="861508"/>
      </dsp:txXfrm>
    </dsp:sp>
    <dsp:sp modelId="{342982FA-6CA9-4BE3-869A-0BD1018B8CD5}">
      <dsp:nvSpPr>
        <dsp:cNvPr id="0" name=""/>
        <dsp:cNvSpPr/>
      </dsp:nvSpPr>
      <dsp:spPr>
        <a:xfrm>
          <a:off x="0" y="1142303"/>
          <a:ext cx="6391275" cy="954720"/>
        </a:xfrm>
        <a:prstGeom prst="roundRect">
          <a:avLst/>
        </a:prstGeom>
        <a:solidFill>
          <a:schemeClr val="accent2">
            <a:hueOff val="-332684"/>
            <a:satOff val="2054"/>
            <a:lumOff val="-29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Pentru acesta, el sa lucreze pe toate ariile de bunastare</a:t>
          </a:r>
          <a:endParaRPr lang="en-US" sz="1700" kern="1200"/>
        </a:p>
      </dsp:txBody>
      <dsp:txXfrm>
        <a:off x="46606" y="1188909"/>
        <a:ext cx="6298063" cy="861508"/>
      </dsp:txXfrm>
    </dsp:sp>
    <dsp:sp modelId="{7377CA09-1C76-48F3-9B63-1FBEDE1B1E68}">
      <dsp:nvSpPr>
        <dsp:cNvPr id="0" name=""/>
        <dsp:cNvSpPr/>
      </dsp:nvSpPr>
      <dsp:spPr>
        <a:xfrm>
          <a:off x="0" y="2145983"/>
          <a:ext cx="6391275" cy="954720"/>
        </a:xfrm>
        <a:prstGeom prst="roundRect">
          <a:avLst/>
        </a:prstGeom>
        <a:solidFill>
          <a:schemeClr val="accent2">
            <a:hueOff val="-665368"/>
            <a:satOff val="4108"/>
            <a:lumOff val="-58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Pentru fiecare arie de bunastare , el isi va stabili si va lucra pe diferite obiective care ideal ulterior se vor constitui in rutine sanatoase de viata</a:t>
          </a:r>
          <a:endParaRPr lang="en-US" sz="1700" kern="1200"/>
        </a:p>
      </dsp:txBody>
      <dsp:txXfrm>
        <a:off x="46606" y="2192589"/>
        <a:ext cx="6298063" cy="861508"/>
      </dsp:txXfrm>
    </dsp:sp>
    <dsp:sp modelId="{20B2B3E1-9168-47A6-B4EA-3CFCEBC196D9}">
      <dsp:nvSpPr>
        <dsp:cNvPr id="0" name=""/>
        <dsp:cNvSpPr/>
      </dsp:nvSpPr>
      <dsp:spPr>
        <a:xfrm>
          <a:off x="0" y="3149663"/>
          <a:ext cx="6391275" cy="954720"/>
        </a:xfrm>
        <a:prstGeom prst="roundRect">
          <a:avLst/>
        </a:prstGeom>
        <a:solidFill>
          <a:schemeClr val="accent2">
            <a:hueOff val="-998051"/>
            <a:satOff val="6162"/>
            <a:lumOff val="-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O rutina se creeaza intr-un timp cam 3-6 luni , </a:t>
          </a:r>
          <a:endParaRPr lang="en-US" sz="1700" kern="1200"/>
        </a:p>
      </dsp:txBody>
      <dsp:txXfrm>
        <a:off x="46606" y="3196269"/>
        <a:ext cx="6298063" cy="861508"/>
      </dsp:txXfrm>
    </dsp:sp>
    <dsp:sp modelId="{DF3D4E06-095E-424D-9621-147F8D4348C0}">
      <dsp:nvSpPr>
        <dsp:cNvPr id="0" name=""/>
        <dsp:cNvSpPr/>
      </dsp:nvSpPr>
      <dsp:spPr>
        <a:xfrm>
          <a:off x="0" y="4153343"/>
          <a:ext cx="6391275" cy="954720"/>
        </a:xfrm>
        <a:prstGeom prst="roundRec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Un expert </a:t>
          </a:r>
          <a:r>
            <a:rPr lang="en-US" sz="1700" kern="1200" dirty="0" err="1"/>
            <a:t>sau</a:t>
          </a:r>
          <a:r>
            <a:rPr lang="en-US" sz="1700" kern="1200" dirty="0"/>
            <a:t> coach </a:t>
          </a:r>
          <a:r>
            <a:rPr lang="en-US" sz="1700" kern="1200" dirty="0" err="1"/>
            <a:t>poate</a:t>
          </a:r>
          <a:r>
            <a:rPr lang="en-US" sz="1700" kern="1200" dirty="0"/>
            <a:t> </a:t>
          </a:r>
          <a:r>
            <a:rPr lang="en-US" sz="1700" kern="1200" dirty="0" err="1"/>
            <a:t>sa</a:t>
          </a:r>
          <a:r>
            <a:rPr lang="en-US" sz="1700" kern="1200" dirty="0"/>
            <a:t> </a:t>
          </a:r>
          <a:r>
            <a:rPr lang="en-US" sz="1700" kern="1200" dirty="0" err="1"/>
            <a:t>il</a:t>
          </a:r>
          <a:r>
            <a:rPr lang="en-US" sz="1700" kern="1200" dirty="0"/>
            <a:t> </a:t>
          </a:r>
          <a:r>
            <a:rPr lang="en-US" sz="1700" kern="1200" dirty="0" err="1"/>
            <a:t>ajute</a:t>
          </a:r>
          <a:r>
            <a:rPr lang="en-US" sz="1700" kern="1200" dirty="0"/>
            <a:t> pe drum </a:t>
          </a:r>
        </a:p>
      </dsp:txBody>
      <dsp:txXfrm>
        <a:off x="46606" y="4199949"/>
        <a:ext cx="6298063" cy="861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4134A-39F3-4B6D-86F0-77CBD4C925C5}">
      <dsp:nvSpPr>
        <dsp:cNvPr id="0" name=""/>
        <dsp:cNvSpPr/>
      </dsp:nvSpPr>
      <dsp:spPr>
        <a:xfrm>
          <a:off x="0" y="640"/>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B86BB-6A53-411E-92EB-EA0C04984D92}">
      <dsp:nvSpPr>
        <dsp:cNvPr id="0" name=""/>
        <dsp:cNvSpPr/>
      </dsp:nvSpPr>
      <dsp:spPr>
        <a:xfrm>
          <a:off x="0" y="640"/>
          <a:ext cx="6391275"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Aceasta viziune va include de ex ca obiective :</a:t>
          </a:r>
        </a:p>
      </dsp:txBody>
      <dsp:txXfrm>
        <a:off x="0" y="640"/>
        <a:ext cx="6391275" cy="582822"/>
      </dsp:txXfrm>
    </dsp:sp>
    <dsp:sp modelId="{4150D57A-F6BD-4A58-B18A-DC98CD031269}">
      <dsp:nvSpPr>
        <dsp:cNvPr id="0" name=""/>
        <dsp:cNvSpPr/>
      </dsp:nvSpPr>
      <dsp:spPr>
        <a:xfrm>
          <a:off x="0" y="583463"/>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11080D-F449-4F2E-B7A2-D913BEEB45D5}">
      <dsp:nvSpPr>
        <dsp:cNvPr id="0" name=""/>
        <dsp:cNvSpPr/>
      </dsp:nvSpPr>
      <dsp:spPr>
        <a:xfrm>
          <a:off x="0" y="583463"/>
          <a:ext cx="6391275"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Vreau sa mananc mai sanatos</a:t>
          </a:r>
        </a:p>
      </dsp:txBody>
      <dsp:txXfrm>
        <a:off x="0" y="583463"/>
        <a:ext cx="6391275" cy="582822"/>
      </dsp:txXfrm>
    </dsp:sp>
    <dsp:sp modelId="{1F011042-8143-460C-8EA8-8A4D582CCD91}">
      <dsp:nvSpPr>
        <dsp:cNvPr id="0" name=""/>
        <dsp:cNvSpPr/>
      </dsp:nvSpPr>
      <dsp:spPr>
        <a:xfrm>
          <a:off x="0" y="1166286"/>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F32D94-2994-4499-BC54-122655D770E8}">
      <dsp:nvSpPr>
        <dsp:cNvPr id="0" name=""/>
        <dsp:cNvSpPr/>
      </dsp:nvSpPr>
      <dsp:spPr>
        <a:xfrm>
          <a:off x="0" y="1166286"/>
          <a:ext cx="6391275"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Vreau sa fiu mai activ –sa fac mai mult sport</a:t>
          </a:r>
        </a:p>
      </dsp:txBody>
      <dsp:txXfrm>
        <a:off x="0" y="1166286"/>
        <a:ext cx="6391275" cy="582822"/>
      </dsp:txXfrm>
    </dsp:sp>
    <dsp:sp modelId="{14C1A228-A7CB-43AF-90F9-5F06A834C1F7}">
      <dsp:nvSpPr>
        <dsp:cNvPr id="0" name=""/>
        <dsp:cNvSpPr/>
      </dsp:nvSpPr>
      <dsp:spPr>
        <a:xfrm>
          <a:off x="0" y="1749109"/>
          <a:ext cx="63912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FA286-37C5-469E-B380-5CFE30496DAA}">
      <dsp:nvSpPr>
        <dsp:cNvPr id="0" name=""/>
        <dsp:cNvSpPr/>
      </dsp:nvSpPr>
      <dsp:spPr>
        <a:xfrm>
          <a:off x="0" y="1749109"/>
          <a:ext cx="6391275"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Vreau sa scad in greutate</a:t>
          </a:r>
        </a:p>
      </dsp:txBody>
      <dsp:txXfrm>
        <a:off x="0" y="1749109"/>
        <a:ext cx="6391275" cy="582822"/>
      </dsp:txXfrm>
    </dsp:sp>
    <dsp:sp modelId="{C71244B8-255B-4D80-BBEE-8B62CD073B48}">
      <dsp:nvSpPr>
        <dsp:cNvPr id="0" name=""/>
        <dsp:cNvSpPr/>
      </dsp:nvSpPr>
      <dsp:spPr>
        <a:xfrm>
          <a:off x="0" y="2331932"/>
          <a:ext cx="6391275" cy="0"/>
        </a:xfrm>
        <a:prstGeom prst="lin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59D23-8A26-470E-90BF-393B9F96CA40}">
      <dsp:nvSpPr>
        <dsp:cNvPr id="0" name=""/>
        <dsp:cNvSpPr/>
      </dsp:nvSpPr>
      <dsp:spPr>
        <a:xfrm>
          <a:off x="0" y="2331932"/>
          <a:ext cx="6391275"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Vreau sa fiu mai calm , mai putin anxios</a:t>
          </a:r>
        </a:p>
      </dsp:txBody>
      <dsp:txXfrm>
        <a:off x="0" y="2331932"/>
        <a:ext cx="6391275" cy="582822"/>
      </dsp:txXfrm>
    </dsp:sp>
    <dsp:sp modelId="{D288E213-571A-4087-9495-B42926586D22}">
      <dsp:nvSpPr>
        <dsp:cNvPr id="0" name=""/>
        <dsp:cNvSpPr/>
      </dsp:nvSpPr>
      <dsp:spPr>
        <a:xfrm>
          <a:off x="0" y="2914754"/>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42139-983B-43A6-9B82-29FE33A2C436}">
      <dsp:nvSpPr>
        <dsp:cNvPr id="0" name=""/>
        <dsp:cNvSpPr/>
      </dsp:nvSpPr>
      <dsp:spPr>
        <a:xfrm>
          <a:off x="0" y="2914754"/>
          <a:ext cx="6391275"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err="1"/>
            <a:t>Vreau</a:t>
          </a:r>
          <a:r>
            <a:rPr lang="en-US" sz="1400" kern="1200" dirty="0"/>
            <a:t> </a:t>
          </a:r>
          <a:r>
            <a:rPr lang="en-US" sz="1400" kern="1200" dirty="0" err="1"/>
            <a:t>sa</a:t>
          </a:r>
          <a:r>
            <a:rPr lang="en-US" sz="1400" kern="1200" dirty="0"/>
            <a:t> </a:t>
          </a:r>
          <a:r>
            <a:rPr lang="en-US" sz="1400" kern="1200" dirty="0" err="1"/>
            <a:t>fiu</a:t>
          </a:r>
          <a:r>
            <a:rPr lang="en-US" sz="1400" kern="1200" dirty="0"/>
            <a:t> </a:t>
          </a:r>
          <a:r>
            <a:rPr lang="en-US" sz="1400" kern="1200" dirty="0" err="1"/>
            <a:t>mai</a:t>
          </a:r>
          <a:r>
            <a:rPr lang="en-US" sz="1400" kern="1200" dirty="0"/>
            <a:t> </a:t>
          </a:r>
          <a:r>
            <a:rPr lang="en-US" sz="1400" kern="1200" dirty="0" err="1"/>
            <a:t>fericit</a:t>
          </a:r>
          <a:endParaRPr lang="en-US" sz="1400" kern="1200" dirty="0"/>
        </a:p>
        <a:p>
          <a:pPr marL="0" lvl="0" indent="0" algn="l" defTabSz="622300">
            <a:lnSpc>
              <a:spcPct val="90000"/>
            </a:lnSpc>
            <a:spcBef>
              <a:spcPct val="0"/>
            </a:spcBef>
            <a:spcAft>
              <a:spcPct val="35000"/>
            </a:spcAft>
            <a:buNone/>
          </a:pPr>
          <a:r>
            <a:rPr lang="en-US" sz="1400" kern="1200" dirty="0" err="1"/>
            <a:t>Vreau</a:t>
          </a:r>
          <a:r>
            <a:rPr lang="en-US" sz="1400" kern="1200" dirty="0"/>
            <a:t> </a:t>
          </a:r>
          <a:r>
            <a:rPr lang="en-US" sz="1400" kern="1200" dirty="0" err="1"/>
            <a:t>sa</a:t>
          </a:r>
          <a:r>
            <a:rPr lang="en-US" sz="1400" kern="1200" dirty="0"/>
            <a:t> </a:t>
          </a:r>
          <a:r>
            <a:rPr lang="en-US" sz="1400" kern="1200" dirty="0" err="1"/>
            <a:t>imi</a:t>
          </a:r>
          <a:r>
            <a:rPr lang="en-US" sz="1400" kern="1200" dirty="0"/>
            <a:t> </a:t>
          </a:r>
          <a:r>
            <a:rPr lang="en-US" sz="1400" kern="1200" dirty="0" err="1"/>
            <a:t>gasesc</a:t>
          </a:r>
          <a:r>
            <a:rPr lang="en-US" sz="1400" kern="1200" dirty="0"/>
            <a:t> </a:t>
          </a:r>
          <a:r>
            <a:rPr lang="en-US" sz="1400" kern="1200" dirty="0" err="1"/>
            <a:t>partenerul</a:t>
          </a:r>
          <a:r>
            <a:rPr lang="en-US" sz="1400" kern="1200" dirty="0"/>
            <a:t>  romantic </a:t>
          </a:r>
        </a:p>
      </dsp:txBody>
      <dsp:txXfrm>
        <a:off x="0" y="2914754"/>
        <a:ext cx="6391275" cy="582822"/>
      </dsp:txXfrm>
    </dsp:sp>
    <dsp:sp modelId="{A7805BDD-2956-4FCE-8F82-DF72DA085A1D}">
      <dsp:nvSpPr>
        <dsp:cNvPr id="0" name=""/>
        <dsp:cNvSpPr/>
      </dsp:nvSpPr>
      <dsp:spPr>
        <a:xfrm>
          <a:off x="0" y="3497577"/>
          <a:ext cx="6391275"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1F37D-A399-426B-AB8B-31EC938B475B}">
      <dsp:nvSpPr>
        <dsp:cNvPr id="0" name=""/>
        <dsp:cNvSpPr/>
      </dsp:nvSpPr>
      <dsp:spPr>
        <a:xfrm>
          <a:off x="0" y="3497577"/>
          <a:ext cx="6391275"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err="1"/>
            <a:t>Vreau</a:t>
          </a:r>
          <a:r>
            <a:rPr lang="en-US" sz="1400" kern="1200" dirty="0"/>
            <a:t> </a:t>
          </a:r>
          <a:r>
            <a:rPr lang="en-US" sz="1400" kern="1200" dirty="0" err="1"/>
            <a:t>sa</a:t>
          </a:r>
          <a:r>
            <a:rPr lang="en-US" sz="1400" kern="1200" dirty="0"/>
            <a:t> </a:t>
          </a:r>
          <a:r>
            <a:rPr lang="en-US" sz="1400" kern="1200" dirty="0" err="1"/>
            <a:t>simt</a:t>
          </a:r>
          <a:r>
            <a:rPr lang="en-US" sz="1400" kern="1200" dirty="0"/>
            <a:t> ca </a:t>
          </a:r>
          <a:r>
            <a:rPr lang="en-US" sz="1400" kern="1200" dirty="0" err="1"/>
            <a:t>traiesc</a:t>
          </a:r>
          <a:r>
            <a:rPr lang="en-US" sz="1400" kern="1200" dirty="0"/>
            <a:t>  in </a:t>
          </a:r>
          <a:r>
            <a:rPr lang="en-US" sz="1400" kern="1200" dirty="0" err="1"/>
            <a:t>acord</a:t>
          </a:r>
          <a:r>
            <a:rPr lang="en-US" sz="1400" kern="1200" dirty="0"/>
            <a:t> cu </a:t>
          </a:r>
          <a:r>
            <a:rPr lang="en-US" sz="1400" kern="1200" dirty="0" err="1"/>
            <a:t>menirea</a:t>
          </a:r>
          <a:r>
            <a:rPr lang="en-US" sz="1400" kern="1200" dirty="0"/>
            <a:t> </a:t>
          </a:r>
          <a:r>
            <a:rPr lang="en-US" sz="1400" kern="1200" dirty="0" err="1"/>
            <a:t>mea</a:t>
          </a:r>
          <a:r>
            <a:rPr lang="en-US" sz="1400" kern="1200" dirty="0"/>
            <a:t> </a:t>
          </a:r>
          <a:r>
            <a:rPr lang="en-US" sz="1400" kern="1200" dirty="0" err="1"/>
            <a:t>si</a:t>
          </a:r>
          <a:r>
            <a:rPr lang="en-US" sz="1400" kern="1200" dirty="0"/>
            <a:t> </a:t>
          </a:r>
          <a:r>
            <a:rPr lang="en-US" sz="1400" kern="1200" dirty="0" err="1"/>
            <a:t>aspiratiile</a:t>
          </a:r>
          <a:r>
            <a:rPr lang="en-US" sz="1400" kern="1200" dirty="0"/>
            <a:t> </a:t>
          </a:r>
          <a:r>
            <a:rPr lang="en-US" sz="1400" kern="1200" dirty="0" err="1"/>
            <a:t>mele</a:t>
          </a:r>
          <a:r>
            <a:rPr lang="en-US" sz="1400" kern="1200" dirty="0"/>
            <a:t> </a:t>
          </a:r>
          <a:r>
            <a:rPr lang="en-US" sz="1400" kern="1200" dirty="0" err="1"/>
            <a:t>adanci</a:t>
          </a:r>
          <a:r>
            <a:rPr lang="en-US" sz="1400" kern="1200" dirty="0"/>
            <a:t> </a:t>
          </a:r>
        </a:p>
      </dsp:txBody>
      <dsp:txXfrm>
        <a:off x="0" y="3497577"/>
        <a:ext cx="6391275" cy="582822"/>
      </dsp:txXfrm>
    </dsp:sp>
    <dsp:sp modelId="{F91D5909-6545-406E-93E5-E343B6786F13}">
      <dsp:nvSpPr>
        <dsp:cNvPr id="0" name=""/>
        <dsp:cNvSpPr/>
      </dsp:nvSpPr>
      <dsp:spPr>
        <a:xfrm>
          <a:off x="0" y="4080400"/>
          <a:ext cx="6391275"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5E3EF-4534-4831-9BD1-6E84955C2F52}">
      <dsp:nvSpPr>
        <dsp:cNvPr id="0" name=""/>
        <dsp:cNvSpPr/>
      </dsp:nvSpPr>
      <dsp:spPr>
        <a:xfrm>
          <a:off x="0" y="4080400"/>
          <a:ext cx="6391275"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err="1"/>
            <a:t>Vreau</a:t>
          </a:r>
          <a:r>
            <a:rPr lang="en-US" sz="1400" kern="1200" dirty="0"/>
            <a:t> </a:t>
          </a:r>
          <a:r>
            <a:rPr lang="en-US" sz="1400" kern="1200" dirty="0" err="1"/>
            <a:t>sa</a:t>
          </a:r>
          <a:r>
            <a:rPr lang="en-US" sz="1400" kern="1200" dirty="0"/>
            <a:t> am o </a:t>
          </a:r>
          <a:r>
            <a:rPr lang="en-US" sz="1400" kern="1200" dirty="0" err="1"/>
            <a:t>relatie</a:t>
          </a:r>
          <a:r>
            <a:rPr lang="en-US" sz="1400" kern="1200" dirty="0"/>
            <a:t> </a:t>
          </a:r>
          <a:r>
            <a:rPr lang="en-US" sz="1400" kern="1200" dirty="0" err="1"/>
            <a:t>romantica</a:t>
          </a:r>
          <a:r>
            <a:rPr lang="en-US" sz="1400" kern="1200" dirty="0"/>
            <a:t> </a:t>
          </a:r>
          <a:r>
            <a:rPr lang="en-US" sz="1400" kern="1200" dirty="0" err="1"/>
            <a:t>mai</a:t>
          </a:r>
          <a:r>
            <a:rPr lang="en-US" sz="1400" kern="1200" dirty="0"/>
            <a:t> </a:t>
          </a:r>
          <a:r>
            <a:rPr lang="en-US" sz="1400" kern="1200" dirty="0" err="1"/>
            <a:t>satisfacatoare</a:t>
          </a:r>
          <a:endParaRPr lang="en-US" sz="1400" kern="1200" dirty="0"/>
        </a:p>
      </dsp:txBody>
      <dsp:txXfrm>
        <a:off x="0" y="4080400"/>
        <a:ext cx="6391275" cy="582822"/>
      </dsp:txXfrm>
    </dsp:sp>
    <dsp:sp modelId="{358402E6-A783-4BED-A9FB-256CB07338D0}">
      <dsp:nvSpPr>
        <dsp:cNvPr id="0" name=""/>
        <dsp:cNvSpPr/>
      </dsp:nvSpPr>
      <dsp:spPr>
        <a:xfrm>
          <a:off x="0" y="4663223"/>
          <a:ext cx="63912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FB155-84A5-49C4-825B-C84B39C64A77}">
      <dsp:nvSpPr>
        <dsp:cNvPr id="0" name=""/>
        <dsp:cNvSpPr/>
      </dsp:nvSpPr>
      <dsp:spPr>
        <a:xfrm>
          <a:off x="0" y="4663223"/>
          <a:ext cx="6391275" cy="582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Vreau sa investesc mai mult timp pentru familie si timp liber </a:t>
          </a:r>
        </a:p>
      </dsp:txBody>
      <dsp:txXfrm>
        <a:off x="0" y="4663223"/>
        <a:ext cx="6391275" cy="582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2028B-BE6B-442D-9BB1-7D0B354E2B78}">
      <dsp:nvSpPr>
        <dsp:cNvPr id="0" name=""/>
        <dsp:cNvSpPr/>
      </dsp:nvSpPr>
      <dsp:spPr>
        <a:xfrm>
          <a:off x="2819" y="89083"/>
          <a:ext cx="2237149" cy="134228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Prezentare</a:t>
          </a:r>
          <a:r>
            <a:rPr lang="en-US" sz="1200" kern="1200" dirty="0"/>
            <a:t> </a:t>
          </a:r>
          <a:r>
            <a:rPr lang="en-US" sz="1200" kern="1200" dirty="0" err="1"/>
            <a:t>inspirationala</a:t>
          </a:r>
          <a:r>
            <a:rPr lang="en-US" sz="1200" kern="1200" dirty="0"/>
            <a:t>, </a:t>
          </a:r>
          <a:r>
            <a:rPr lang="en-US" sz="1200" kern="1200" dirty="0" err="1"/>
            <a:t>practica</a:t>
          </a:r>
          <a:r>
            <a:rPr lang="en-US" sz="1200" kern="1200" dirty="0"/>
            <a:t> </a:t>
          </a:r>
          <a:r>
            <a:rPr lang="en-US" sz="1200" kern="1200" dirty="0" err="1"/>
            <a:t>meditativa</a:t>
          </a:r>
          <a:r>
            <a:rPr lang="en-US" sz="1200" kern="1200" dirty="0"/>
            <a:t>, </a:t>
          </a:r>
          <a:r>
            <a:rPr lang="en-US" sz="1200" kern="1200" dirty="0" err="1"/>
            <a:t>educatie</a:t>
          </a:r>
          <a:r>
            <a:rPr lang="en-US" sz="1200" kern="1200" dirty="0"/>
            <a:t> </a:t>
          </a:r>
          <a:r>
            <a:rPr lang="en-US" sz="1200" kern="1200" dirty="0" err="1"/>
            <a:t>holistica</a:t>
          </a:r>
          <a:r>
            <a:rPr lang="en-US" sz="1200" kern="1200" dirty="0"/>
            <a:t>- MINDVALLEY ACADEMY</a:t>
          </a:r>
        </a:p>
      </dsp:txBody>
      <dsp:txXfrm>
        <a:off x="2819" y="89083"/>
        <a:ext cx="2237149" cy="1342289"/>
      </dsp:txXfrm>
    </dsp:sp>
    <dsp:sp modelId="{E5203FB7-EADB-4E47-ACBD-0E70D3B5FDA1}">
      <dsp:nvSpPr>
        <dsp:cNvPr id="0" name=""/>
        <dsp:cNvSpPr/>
      </dsp:nvSpPr>
      <dsp:spPr>
        <a:xfrm>
          <a:off x="2463684" y="89083"/>
          <a:ext cx="2237149" cy="1342289"/>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Relaxare</a:t>
          </a:r>
          <a:r>
            <a:rPr lang="en-US" sz="1200" kern="1200" dirty="0"/>
            <a:t> </a:t>
          </a:r>
          <a:r>
            <a:rPr lang="en-US" sz="1200" kern="1200" dirty="0" err="1"/>
            <a:t>prin</a:t>
          </a:r>
          <a:r>
            <a:rPr lang="en-US" sz="1200" kern="1200" dirty="0"/>
            <a:t> </a:t>
          </a:r>
          <a:r>
            <a:rPr lang="en-US" sz="1200" kern="1200" dirty="0" err="1"/>
            <a:t>practica</a:t>
          </a:r>
          <a:r>
            <a:rPr lang="en-US" sz="1200" kern="1200" dirty="0"/>
            <a:t> de </a:t>
          </a:r>
          <a:r>
            <a:rPr lang="en-US" sz="1200" kern="1200" dirty="0" err="1"/>
            <a:t>vynasa</a:t>
          </a:r>
          <a:r>
            <a:rPr lang="en-US" sz="1200" kern="1200" dirty="0"/>
            <a:t> flow –yoga Americana-YOU TUBE VIDEOS </a:t>
          </a:r>
        </a:p>
      </dsp:txBody>
      <dsp:txXfrm>
        <a:off x="2463684" y="89083"/>
        <a:ext cx="2237149" cy="1342289"/>
      </dsp:txXfrm>
    </dsp:sp>
    <dsp:sp modelId="{BBF0A3CA-FC45-4C10-AC87-F32D1F94E679}">
      <dsp:nvSpPr>
        <dsp:cNvPr id="0" name=""/>
        <dsp:cNvSpPr/>
      </dsp:nvSpPr>
      <dsp:spPr>
        <a:xfrm>
          <a:off x="4924548" y="89083"/>
          <a:ext cx="2237149" cy="1342289"/>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Aplicatia</a:t>
          </a:r>
          <a:r>
            <a:rPr lang="en-US" sz="1200" kern="1200" dirty="0"/>
            <a:t> </a:t>
          </a:r>
          <a:r>
            <a:rPr lang="en-US" sz="1200" kern="1200" dirty="0" err="1"/>
            <a:t>digitala</a:t>
          </a:r>
          <a:r>
            <a:rPr lang="en-US" sz="1200" kern="1200" dirty="0"/>
            <a:t> INSIGHT TIMER </a:t>
          </a:r>
          <a:r>
            <a:rPr lang="en-US" sz="1200" kern="1200" dirty="0" err="1"/>
            <a:t>pentru</a:t>
          </a:r>
          <a:r>
            <a:rPr lang="en-US" sz="1200" kern="1200" dirty="0"/>
            <a:t> </a:t>
          </a:r>
          <a:r>
            <a:rPr lang="en-US" sz="1200" kern="1200" dirty="0" err="1"/>
            <a:t>cursuri</a:t>
          </a:r>
          <a:r>
            <a:rPr lang="en-US" sz="1200" kern="1200" dirty="0"/>
            <a:t> de </a:t>
          </a:r>
          <a:r>
            <a:rPr lang="en-US" sz="1200" kern="1200" dirty="0" err="1"/>
            <a:t>relaxare</a:t>
          </a:r>
          <a:r>
            <a:rPr lang="en-US" sz="1200" kern="1200" dirty="0"/>
            <a:t>, </a:t>
          </a:r>
          <a:r>
            <a:rPr lang="en-US" sz="1200" kern="1200" dirty="0" err="1"/>
            <a:t>introspectie</a:t>
          </a:r>
          <a:r>
            <a:rPr lang="en-US" sz="1200" kern="1200" dirty="0"/>
            <a:t>, </a:t>
          </a:r>
          <a:r>
            <a:rPr lang="en-US" sz="1200" kern="1200" dirty="0" err="1"/>
            <a:t>crestere</a:t>
          </a:r>
          <a:r>
            <a:rPr lang="en-US" sz="1200" kern="1200" dirty="0"/>
            <a:t> a </a:t>
          </a:r>
          <a:r>
            <a:rPr lang="en-US" sz="1200" kern="1200" dirty="0" err="1"/>
            <a:t>echilibrului</a:t>
          </a:r>
          <a:r>
            <a:rPr lang="en-US" sz="1200" kern="1200" dirty="0"/>
            <a:t> emotional, </a:t>
          </a:r>
          <a:r>
            <a:rPr lang="en-US" sz="1200" kern="1200" dirty="0" err="1"/>
            <a:t>impotriva</a:t>
          </a:r>
          <a:r>
            <a:rPr lang="en-US" sz="1200" kern="1200" dirty="0"/>
            <a:t> </a:t>
          </a:r>
          <a:r>
            <a:rPr lang="en-US" sz="1200" kern="1200" dirty="0" err="1"/>
            <a:t>anxietatii</a:t>
          </a:r>
          <a:r>
            <a:rPr lang="en-US" sz="1200" kern="1200" dirty="0"/>
            <a:t>, </a:t>
          </a:r>
          <a:r>
            <a:rPr lang="en-US" sz="1200" kern="1200" dirty="0" err="1"/>
            <a:t>marirea</a:t>
          </a:r>
          <a:r>
            <a:rPr lang="en-US" sz="1200" kern="1200" dirty="0"/>
            <a:t> </a:t>
          </a:r>
          <a:r>
            <a:rPr lang="en-US" sz="1200" kern="1200" dirty="0" err="1"/>
            <a:t>fericirii</a:t>
          </a:r>
          <a:r>
            <a:rPr lang="en-US" sz="1200" kern="1200" dirty="0"/>
            <a:t>, </a:t>
          </a:r>
          <a:r>
            <a:rPr lang="en-US" sz="1200" kern="1200" dirty="0" err="1"/>
            <a:t>atractie</a:t>
          </a:r>
          <a:r>
            <a:rPr lang="en-US" sz="1200" kern="1200" dirty="0"/>
            <a:t> </a:t>
          </a:r>
          <a:r>
            <a:rPr lang="en-US" sz="1200" kern="1200" dirty="0" err="1"/>
            <a:t>partener</a:t>
          </a:r>
          <a:r>
            <a:rPr lang="en-US" sz="1200" kern="1200" dirty="0"/>
            <a:t> romantic</a:t>
          </a:r>
        </a:p>
      </dsp:txBody>
      <dsp:txXfrm>
        <a:off x="4924548" y="89083"/>
        <a:ext cx="2237149" cy="1342289"/>
      </dsp:txXfrm>
    </dsp:sp>
    <dsp:sp modelId="{D4F8149C-675D-43A4-97A2-CF27EC7FAB4D}">
      <dsp:nvSpPr>
        <dsp:cNvPr id="0" name=""/>
        <dsp:cNvSpPr/>
      </dsp:nvSpPr>
      <dsp:spPr>
        <a:xfrm>
          <a:off x="7385413" y="89083"/>
          <a:ext cx="2237149" cy="1342289"/>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Science of Greater Good</a:t>
          </a:r>
        </a:p>
      </dsp:txBody>
      <dsp:txXfrm>
        <a:off x="7385413" y="89083"/>
        <a:ext cx="2237149" cy="1342289"/>
      </dsp:txXfrm>
    </dsp:sp>
    <dsp:sp modelId="{15AB8031-C635-4AF8-B93B-841BA390883D}">
      <dsp:nvSpPr>
        <dsp:cNvPr id="0" name=""/>
        <dsp:cNvSpPr/>
      </dsp:nvSpPr>
      <dsp:spPr>
        <a:xfrm>
          <a:off x="1233252" y="1655087"/>
          <a:ext cx="2237149" cy="1342289"/>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Berkeley Newsletter – School of public Health</a:t>
          </a:r>
        </a:p>
        <a:p>
          <a:pPr marL="0" lvl="0" indent="0" algn="ctr" defTabSz="533400">
            <a:lnSpc>
              <a:spcPct val="90000"/>
            </a:lnSpc>
            <a:spcBef>
              <a:spcPct val="0"/>
            </a:spcBef>
            <a:spcAft>
              <a:spcPct val="35000"/>
            </a:spcAft>
            <a:buNone/>
          </a:pPr>
          <a:r>
            <a:rPr lang="en-US" sz="1200" kern="1200" dirty="0"/>
            <a:t>Harvard Univ- School of Public Health- Newsletter </a:t>
          </a:r>
        </a:p>
      </dsp:txBody>
      <dsp:txXfrm>
        <a:off x="1233252" y="1655087"/>
        <a:ext cx="2237149" cy="1342289"/>
      </dsp:txXfrm>
    </dsp:sp>
    <dsp:sp modelId="{282BB997-E646-4673-91C8-1E8F9D367608}">
      <dsp:nvSpPr>
        <dsp:cNvPr id="0" name=""/>
        <dsp:cNvSpPr/>
      </dsp:nvSpPr>
      <dsp:spPr>
        <a:xfrm>
          <a:off x="3694116" y="1655087"/>
          <a:ext cx="2237149" cy="134228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Martin Seligman si Stephen Covey </a:t>
          </a:r>
        </a:p>
      </dsp:txBody>
      <dsp:txXfrm>
        <a:off x="3694116" y="1655087"/>
        <a:ext cx="2237149" cy="1342289"/>
      </dsp:txXfrm>
    </dsp:sp>
    <dsp:sp modelId="{3C19A182-9DA5-4A17-A02D-330456A8679E}">
      <dsp:nvSpPr>
        <dsp:cNvPr id="0" name=""/>
        <dsp:cNvSpPr/>
      </dsp:nvSpPr>
      <dsp:spPr>
        <a:xfrm>
          <a:off x="6154981" y="1655087"/>
          <a:ext cx="2237149" cy="1342289"/>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WELLNESSALLIANCEINC.COM</a:t>
          </a:r>
        </a:p>
      </dsp:txBody>
      <dsp:txXfrm>
        <a:off x="6154981" y="1655087"/>
        <a:ext cx="2237149" cy="13422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59466-CFBC-427B-85F8-23E5F873CCD2}" type="datetimeFigureOut">
              <a:rPr lang="en-US" smtClean="0"/>
              <a:t>10/6/2019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1A35F-440F-4D2A-8AE8-13FAE3C31DE6}" type="slidenum">
              <a:rPr lang="en-US" smtClean="0"/>
              <a:t>‹#›</a:t>
            </a:fld>
            <a:endParaRPr lang="en-US"/>
          </a:p>
        </p:txBody>
      </p:sp>
    </p:spTree>
    <p:extLst>
      <p:ext uri="{BB962C8B-B14F-4D97-AF65-F5344CB8AC3E}">
        <p14:creationId xmlns:p14="http://schemas.microsoft.com/office/powerpoint/2010/main" val="164030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Buna </a:t>
            </a:r>
            <a:r>
              <a:rPr lang="en-US" dirty="0" err="1"/>
              <a:t>ziua</a:t>
            </a:r>
            <a:r>
              <a:rPr lang="en-US" dirty="0"/>
              <a:t> </a:t>
            </a:r>
            <a:r>
              <a:rPr lang="en-US" dirty="0" err="1"/>
              <a:t>si</a:t>
            </a:r>
            <a:r>
              <a:rPr lang="en-US" dirty="0"/>
              <a:t> bine v am </a:t>
            </a:r>
            <a:r>
              <a:rPr lang="en-US" dirty="0" err="1"/>
              <a:t>gasit</a:t>
            </a:r>
            <a:r>
              <a:rPr lang="en-US" dirty="0"/>
              <a:t> la </a:t>
            </a:r>
            <a:r>
              <a:rPr lang="en-US" dirty="0" err="1"/>
              <a:t>acest</a:t>
            </a:r>
            <a:r>
              <a:rPr lang="en-US" dirty="0"/>
              <a:t> curs </a:t>
            </a:r>
            <a:r>
              <a:rPr lang="en-US" dirty="0" err="1"/>
              <a:t>introductiv</a:t>
            </a:r>
            <a:r>
              <a:rPr lang="en-US" dirty="0"/>
              <a:t>- ideal </a:t>
            </a:r>
            <a:r>
              <a:rPr lang="en-US" dirty="0" err="1"/>
              <a:t>daca</a:t>
            </a:r>
            <a:r>
              <a:rPr lang="en-US" dirty="0"/>
              <a:t> </a:t>
            </a:r>
            <a:r>
              <a:rPr lang="en-US" dirty="0" err="1"/>
              <a:t>aveti</a:t>
            </a:r>
            <a:r>
              <a:rPr lang="en-US" dirty="0"/>
              <a:t> </a:t>
            </a:r>
            <a:r>
              <a:rPr lang="en-US" dirty="0" err="1"/>
              <a:t>sa</a:t>
            </a:r>
            <a:r>
              <a:rPr lang="en-US" dirty="0"/>
              <a:t> </a:t>
            </a:r>
            <a:r>
              <a:rPr lang="en-US" dirty="0" err="1"/>
              <a:t>notati</a:t>
            </a:r>
            <a:r>
              <a:rPr lang="en-US" dirty="0"/>
              <a:t> pe o </a:t>
            </a:r>
            <a:r>
              <a:rPr lang="en-US" dirty="0" err="1"/>
              <a:t>hartie</a:t>
            </a:r>
            <a:r>
              <a:rPr lang="en-US" dirty="0"/>
              <a:t> </a:t>
            </a:r>
            <a:r>
              <a:rPr lang="en-US" dirty="0" err="1"/>
              <a:t>indicatiile</a:t>
            </a:r>
            <a:r>
              <a:rPr lang="en-US" dirty="0"/>
              <a:t> de </a:t>
            </a:r>
            <a:r>
              <a:rPr lang="en-US" dirty="0" err="1"/>
              <a:t>tema</a:t>
            </a:r>
            <a:r>
              <a:rPr lang="en-US" dirty="0"/>
              <a:t> ; </a:t>
            </a:r>
          </a:p>
          <a:p>
            <a:r>
              <a:rPr lang="en-US" dirty="0" err="1"/>
              <a:t>Intrebarile</a:t>
            </a:r>
            <a:r>
              <a:rPr lang="en-US" dirty="0"/>
              <a:t> la </a:t>
            </a:r>
            <a:r>
              <a:rPr lang="en-US" dirty="0" err="1"/>
              <a:t>sfasit</a:t>
            </a:r>
            <a:r>
              <a:rPr lang="en-US" dirty="0"/>
              <a:t> cam 20 de minute </a:t>
            </a:r>
            <a:r>
              <a:rPr lang="en-US" dirty="0" err="1"/>
              <a:t>generale</a:t>
            </a:r>
            <a:r>
              <a:rPr lang="en-US" dirty="0"/>
              <a:t> </a:t>
            </a:r>
            <a:r>
              <a:rPr lang="en-US" dirty="0" err="1"/>
              <a:t>si</a:t>
            </a:r>
            <a:r>
              <a:rPr lang="en-US" dirty="0"/>
              <a:t> private ; </a:t>
            </a:r>
            <a:r>
              <a:rPr lang="en-US" dirty="0" err="1"/>
              <a:t>cei</a:t>
            </a:r>
            <a:r>
              <a:rPr lang="en-US" dirty="0"/>
              <a:t> care </a:t>
            </a:r>
            <a:r>
              <a:rPr lang="en-US" dirty="0" err="1"/>
              <a:t>vor</a:t>
            </a:r>
            <a:r>
              <a:rPr lang="en-US" dirty="0"/>
              <a:t> </a:t>
            </a:r>
            <a:r>
              <a:rPr lang="en-US" dirty="0" err="1"/>
              <a:t>sa</a:t>
            </a:r>
            <a:r>
              <a:rPr lang="en-US" dirty="0"/>
              <a:t> </a:t>
            </a:r>
            <a:r>
              <a:rPr lang="en-US" dirty="0" err="1"/>
              <a:t>faca</a:t>
            </a:r>
            <a:r>
              <a:rPr lang="en-US" dirty="0"/>
              <a:t> coaching de </a:t>
            </a:r>
            <a:r>
              <a:rPr lang="en-US" dirty="0" err="1"/>
              <a:t>sanatate</a:t>
            </a:r>
            <a:r>
              <a:rPr lang="en-US" dirty="0"/>
              <a:t> , </a:t>
            </a:r>
            <a:r>
              <a:rPr lang="en-US" dirty="0" err="1"/>
              <a:t>sa</a:t>
            </a:r>
            <a:r>
              <a:rPr lang="en-US" dirty="0"/>
              <a:t> </a:t>
            </a:r>
            <a:r>
              <a:rPr lang="en-US" dirty="0" err="1"/>
              <a:t>isi</a:t>
            </a:r>
            <a:r>
              <a:rPr lang="en-US" dirty="0"/>
              <a:t> </a:t>
            </a:r>
            <a:r>
              <a:rPr lang="en-US" dirty="0" err="1"/>
              <a:t>inscrie</a:t>
            </a:r>
            <a:r>
              <a:rPr lang="en-US" dirty="0"/>
              <a:t> </a:t>
            </a:r>
            <a:r>
              <a:rPr lang="en-US" dirty="0" err="1"/>
              <a:t>numele</a:t>
            </a:r>
            <a:r>
              <a:rPr lang="en-US" dirty="0"/>
              <a:t> </a:t>
            </a:r>
            <a:r>
              <a:rPr lang="en-US" dirty="0" err="1"/>
              <a:t>si</a:t>
            </a:r>
            <a:r>
              <a:rPr lang="en-US" dirty="0"/>
              <a:t> </a:t>
            </a:r>
            <a:r>
              <a:rPr lang="en-US" dirty="0" err="1"/>
              <a:t>datele</a:t>
            </a:r>
            <a:r>
              <a:rPr lang="en-US" dirty="0"/>
              <a:t> de contact in </a:t>
            </a:r>
            <a:r>
              <a:rPr lang="en-US" dirty="0" err="1"/>
              <a:t>caiet</a:t>
            </a:r>
            <a:r>
              <a:rPr lang="en-US" dirty="0"/>
              <a:t> – </a:t>
            </a:r>
            <a:r>
              <a:rPr lang="en-US" dirty="0" err="1"/>
              <a:t>consultatia</a:t>
            </a:r>
            <a:r>
              <a:rPr lang="en-US" dirty="0"/>
              <a:t> </a:t>
            </a:r>
            <a:r>
              <a:rPr lang="en-US" dirty="0" err="1"/>
              <a:t>va</a:t>
            </a:r>
            <a:r>
              <a:rPr lang="en-US" dirty="0"/>
              <a:t> fi pe </a:t>
            </a:r>
            <a:r>
              <a:rPr lang="en-US" dirty="0" err="1"/>
              <a:t>baza</a:t>
            </a:r>
            <a:r>
              <a:rPr lang="en-US" dirty="0"/>
              <a:t> de </a:t>
            </a:r>
            <a:r>
              <a:rPr lang="en-US" dirty="0" err="1"/>
              <a:t>donatie</a:t>
            </a:r>
            <a:r>
              <a:rPr lang="en-US" dirty="0"/>
              <a:t>, la </a:t>
            </a:r>
            <a:r>
              <a:rPr lang="en-US" dirty="0" err="1"/>
              <a:t>telefon</a:t>
            </a:r>
            <a:r>
              <a:rPr lang="en-US" dirty="0"/>
              <a:t> </a:t>
            </a:r>
            <a:r>
              <a:rPr lang="en-US" dirty="0" err="1"/>
              <a:t>sau</a:t>
            </a:r>
            <a:r>
              <a:rPr lang="en-US" dirty="0"/>
              <a:t> in </a:t>
            </a:r>
            <a:r>
              <a:rPr lang="en-US" dirty="0" err="1"/>
              <a:t>persoana</a:t>
            </a:r>
            <a:r>
              <a:rPr lang="en-US" dirty="0"/>
              <a:t>; sunt bine </a:t>
            </a:r>
            <a:r>
              <a:rPr lang="en-US" dirty="0" err="1"/>
              <a:t>venite</a:t>
            </a:r>
            <a:r>
              <a:rPr lang="en-US" dirty="0"/>
              <a:t> </a:t>
            </a:r>
            <a:r>
              <a:rPr lang="en-US" dirty="0" err="1"/>
              <a:t>persoanele</a:t>
            </a:r>
            <a:r>
              <a:rPr lang="en-US" dirty="0"/>
              <a:t> care se </a:t>
            </a:r>
            <a:r>
              <a:rPr lang="en-US" dirty="0" err="1"/>
              <a:t>straduiesc</a:t>
            </a:r>
            <a:r>
              <a:rPr lang="en-US" dirty="0"/>
              <a:t> cu o </a:t>
            </a:r>
            <a:r>
              <a:rPr lang="en-US" dirty="0" err="1"/>
              <a:t>boala</a:t>
            </a:r>
            <a:r>
              <a:rPr lang="en-US" dirty="0"/>
              <a:t> </a:t>
            </a:r>
            <a:r>
              <a:rPr lang="en-US" dirty="0" err="1"/>
              <a:t>cronica</a:t>
            </a:r>
            <a:r>
              <a:rPr lang="en-US" dirty="0"/>
              <a:t>; Ideal </a:t>
            </a:r>
            <a:r>
              <a:rPr lang="en-US" dirty="0" err="1"/>
              <a:t>toate</a:t>
            </a:r>
            <a:r>
              <a:rPr lang="en-US" dirty="0"/>
              <a:t> </a:t>
            </a:r>
            <a:r>
              <a:rPr lang="en-US" dirty="0" err="1"/>
              <a:t>temele</a:t>
            </a:r>
            <a:r>
              <a:rPr lang="en-US" dirty="0"/>
              <a:t> cu </a:t>
            </a:r>
            <a:r>
              <a:rPr lang="en-US" dirty="0" err="1"/>
              <a:t>obiective</a:t>
            </a:r>
            <a:r>
              <a:rPr lang="en-US" dirty="0"/>
              <a:t> de </a:t>
            </a:r>
            <a:r>
              <a:rPr lang="en-US" dirty="0" err="1"/>
              <a:t>azi</a:t>
            </a:r>
            <a:r>
              <a:rPr lang="en-US" dirty="0"/>
              <a:t> </a:t>
            </a:r>
            <a:r>
              <a:rPr lang="en-US" dirty="0" err="1"/>
              <a:t>sa</a:t>
            </a:r>
            <a:r>
              <a:rPr lang="en-US" dirty="0"/>
              <a:t> le </a:t>
            </a:r>
            <a:r>
              <a:rPr lang="en-US" dirty="0" err="1"/>
              <a:t>treceti</a:t>
            </a:r>
            <a:r>
              <a:rPr lang="en-US" dirty="0"/>
              <a:t> </a:t>
            </a:r>
            <a:r>
              <a:rPr lang="en-US" dirty="0" err="1"/>
              <a:t>intr</a:t>
            </a:r>
            <a:r>
              <a:rPr lang="en-US" dirty="0"/>
              <a:t>- o agenda </a:t>
            </a:r>
            <a:r>
              <a:rPr lang="en-US" dirty="0" err="1"/>
              <a:t>personala</a:t>
            </a:r>
            <a:r>
              <a:rPr lang="en-US" dirty="0"/>
              <a:t> ,un </a:t>
            </a:r>
            <a:r>
              <a:rPr lang="en-US" dirty="0" err="1"/>
              <a:t>jurnal</a:t>
            </a:r>
            <a:r>
              <a:rPr lang="en-US" dirty="0"/>
              <a:t>, la care </a:t>
            </a:r>
            <a:r>
              <a:rPr lang="en-US" dirty="0" err="1"/>
              <a:t>sa</a:t>
            </a:r>
            <a:r>
              <a:rPr lang="en-US" dirty="0"/>
              <a:t> </a:t>
            </a:r>
            <a:r>
              <a:rPr lang="en-US" dirty="0" err="1"/>
              <a:t>lucrati</a:t>
            </a:r>
            <a:r>
              <a:rPr lang="en-US" dirty="0"/>
              <a:t> </a:t>
            </a:r>
            <a:r>
              <a:rPr lang="en-US" dirty="0" err="1"/>
              <a:t>regulat</a:t>
            </a:r>
            <a:r>
              <a:rPr lang="en-US" dirty="0"/>
              <a:t>.</a:t>
            </a:r>
          </a:p>
        </p:txBody>
      </p:sp>
      <p:sp>
        <p:nvSpPr>
          <p:cNvPr id="4" name="Slide Number Placeholder 3"/>
          <p:cNvSpPr>
            <a:spLocks noGrp="1"/>
          </p:cNvSpPr>
          <p:nvPr>
            <p:ph type="sldNum" sz="quarter" idx="5"/>
          </p:nvPr>
        </p:nvSpPr>
        <p:spPr/>
        <p:txBody>
          <a:bodyPr/>
          <a:lstStyle/>
          <a:p>
            <a:fld id="{3E81A35F-440F-4D2A-8AE8-13FAE3C31DE6}" type="slidenum">
              <a:rPr lang="en-US" smtClean="0"/>
              <a:t>1</a:t>
            </a:fld>
            <a:endParaRPr lang="en-US"/>
          </a:p>
        </p:txBody>
      </p:sp>
    </p:spTree>
    <p:extLst>
      <p:ext uri="{BB962C8B-B14F-4D97-AF65-F5344CB8AC3E}">
        <p14:creationId xmlns:p14="http://schemas.microsoft.com/office/powerpoint/2010/main" val="312497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Ca reguli </a:t>
            </a:r>
            <a:r>
              <a:rPr lang="en-US" sz="1200" dirty="0" err="1">
                <a:solidFill>
                  <a:schemeClr val="bg1"/>
                </a:solidFill>
              </a:rPr>
              <a:t>generale</a:t>
            </a:r>
            <a:r>
              <a:rPr lang="en-US" sz="1200" dirty="0">
                <a:solidFill>
                  <a:schemeClr val="bg1"/>
                </a:solidFill>
              </a:rPr>
              <a:t>, de </a:t>
            </a:r>
            <a:r>
              <a:rPr lang="en-US" sz="1200" dirty="0" err="1">
                <a:solidFill>
                  <a:schemeClr val="bg1"/>
                </a:solidFill>
              </a:rPr>
              <a:t>baza</a:t>
            </a:r>
            <a:r>
              <a:rPr lang="en-US" sz="1200" dirty="0">
                <a:solidFill>
                  <a:schemeClr val="bg1"/>
                </a:solidFill>
              </a:rPr>
              <a:t> care se pot </a:t>
            </a:r>
            <a:r>
              <a:rPr lang="en-US" sz="1200" dirty="0" err="1">
                <a:solidFill>
                  <a:schemeClr val="bg1"/>
                </a:solidFill>
              </a:rPr>
              <a:t>stabili</a:t>
            </a:r>
            <a:r>
              <a:rPr lang="en-US" sz="1200" dirty="0">
                <a:solidFill>
                  <a:schemeClr val="bg1"/>
                </a:solidFill>
              </a:rPr>
              <a:t> ca </a:t>
            </a:r>
            <a:r>
              <a:rPr lang="en-US" sz="1200" dirty="0" err="1">
                <a:solidFill>
                  <a:schemeClr val="bg1"/>
                </a:solidFill>
              </a:rPr>
              <a:t>obiective</a:t>
            </a:r>
            <a:r>
              <a:rPr lang="en-US" sz="1200" dirty="0">
                <a:solidFill>
                  <a:schemeClr val="bg1"/>
                </a:solidFill>
              </a:rPr>
              <a:t> sunt de </a:t>
            </a:r>
            <a:r>
              <a:rPr lang="en-US" sz="1200" dirty="0" err="1">
                <a:solidFill>
                  <a:schemeClr val="bg1"/>
                </a:solidFill>
              </a:rPr>
              <a:t>recomandat</a:t>
            </a:r>
            <a:r>
              <a:rPr lang="en-US" sz="1200" dirty="0">
                <a:solidFill>
                  <a:schemeClr val="bg1"/>
                </a:solidFill>
              </a:rPr>
              <a:t>: </a:t>
            </a:r>
            <a:r>
              <a:rPr lang="en-US" sz="1200" dirty="0" err="1">
                <a:solidFill>
                  <a:schemeClr val="bg1"/>
                </a:solidFill>
              </a:rPr>
              <a:t>Alimente</a:t>
            </a:r>
            <a:r>
              <a:rPr lang="en-US" sz="1200" dirty="0">
                <a:solidFill>
                  <a:schemeClr val="bg1"/>
                </a:solidFill>
              </a:rPr>
              <a:t> cat </a:t>
            </a:r>
            <a:r>
              <a:rPr lang="en-US" sz="1200" dirty="0" err="1">
                <a:solidFill>
                  <a:schemeClr val="bg1"/>
                </a:solidFill>
              </a:rPr>
              <a:t>mai</a:t>
            </a:r>
            <a:r>
              <a:rPr lang="en-US" sz="1200" dirty="0">
                <a:solidFill>
                  <a:schemeClr val="bg1"/>
                </a:solidFill>
              </a:rPr>
              <a:t> </a:t>
            </a:r>
            <a:r>
              <a:rPr lang="en-US" sz="1200" dirty="0" err="1">
                <a:solidFill>
                  <a:schemeClr val="bg1"/>
                </a:solidFill>
              </a:rPr>
              <a:t>neprocesate</a:t>
            </a:r>
            <a:r>
              <a:rPr lang="en-US" sz="1200" dirty="0">
                <a:solidFill>
                  <a:schemeClr val="bg1"/>
                </a:solidFill>
              </a:rPr>
              <a:t> </a:t>
            </a:r>
            <a:r>
              <a:rPr lang="en-US" sz="1200" dirty="0" err="1">
                <a:solidFill>
                  <a:schemeClr val="bg1"/>
                </a:solidFill>
              </a:rPr>
              <a:t>si</a:t>
            </a:r>
            <a:r>
              <a:rPr lang="en-US" sz="1200" dirty="0">
                <a:solidFill>
                  <a:schemeClr val="bg1"/>
                </a:solidFill>
              </a:rPr>
              <a:t> </a:t>
            </a:r>
            <a:r>
              <a:rPr lang="en-US" sz="1200" dirty="0" err="1">
                <a:solidFill>
                  <a:schemeClr val="bg1"/>
                </a:solidFill>
              </a:rPr>
              <a:t>naturale</a:t>
            </a:r>
            <a:r>
              <a:rPr lang="en-US" sz="1200" dirty="0">
                <a:solidFill>
                  <a:schemeClr val="bg1"/>
                </a:solidFill>
              </a:rPr>
              <a:t> , </a:t>
            </a:r>
            <a:r>
              <a:rPr lang="en-US" sz="1200" dirty="0" err="1">
                <a:solidFill>
                  <a:schemeClr val="bg1"/>
                </a:solidFill>
              </a:rPr>
              <a:t>mese</a:t>
            </a:r>
            <a:r>
              <a:rPr lang="en-US" sz="1200" dirty="0">
                <a:solidFill>
                  <a:schemeClr val="bg1"/>
                </a:solidFill>
              </a:rPr>
              <a:t> </a:t>
            </a:r>
            <a:r>
              <a:rPr lang="en-US" sz="1200" dirty="0" err="1">
                <a:solidFill>
                  <a:schemeClr val="bg1"/>
                </a:solidFill>
              </a:rPr>
              <a:t>preparate</a:t>
            </a:r>
            <a:r>
              <a:rPr lang="en-US" sz="1200" dirty="0">
                <a:solidFill>
                  <a:schemeClr val="bg1"/>
                </a:solidFill>
              </a:rPr>
              <a:t> </a:t>
            </a:r>
            <a:r>
              <a:rPr lang="en-US" sz="1200" dirty="0" err="1">
                <a:solidFill>
                  <a:schemeClr val="bg1"/>
                </a:solidFill>
              </a:rPr>
              <a:t>acasa</a:t>
            </a:r>
            <a:r>
              <a:rPr lang="en-US" sz="1200" dirty="0">
                <a:solidFill>
                  <a:schemeClr val="bg1"/>
                </a:solidFill>
              </a:rPr>
              <a:t>; </a:t>
            </a:r>
            <a:r>
              <a:rPr lang="en-US" sz="1200" dirty="0" err="1">
                <a:solidFill>
                  <a:schemeClr val="bg1"/>
                </a:solidFill>
              </a:rPr>
              <a:t>Zilnic</a:t>
            </a:r>
            <a:r>
              <a:rPr lang="en-US" sz="1200" dirty="0">
                <a:solidFill>
                  <a:schemeClr val="bg1"/>
                </a:solidFill>
              </a:rPr>
              <a:t> </a:t>
            </a:r>
            <a:r>
              <a:rPr lang="en-US" sz="1200" dirty="0" err="1">
                <a:solidFill>
                  <a:schemeClr val="bg1"/>
                </a:solidFill>
              </a:rPr>
              <a:t>fructe</a:t>
            </a:r>
            <a:r>
              <a:rPr lang="en-US" sz="1200" dirty="0">
                <a:solidFill>
                  <a:schemeClr val="bg1"/>
                </a:solidFill>
              </a:rPr>
              <a:t> </a:t>
            </a:r>
            <a:r>
              <a:rPr lang="en-US" sz="1200" dirty="0" err="1">
                <a:solidFill>
                  <a:schemeClr val="bg1"/>
                </a:solidFill>
              </a:rPr>
              <a:t>si</a:t>
            </a:r>
            <a:r>
              <a:rPr lang="en-US" sz="1200" dirty="0">
                <a:solidFill>
                  <a:schemeClr val="bg1"/>
                </a:solidFill>
              </a:rPr>
              <a:t> </a:t>
            </a:r>
            <a:r>
              <a:rPr lang="en-US" sz="1200" dirty="0" err="1">
                <a:solidFill>
                  <a:schemeClr val="bg1"/>
                </a:solidFill>
              </a:rPr>
              <a:t>salate</a:t>
            </a:r>
            <a:r>
              <a:rPr lang="en-US" sz="1200" dirty="0">
                <a:solidFill>
                  <a:schemeClr val="bg1"/>
                </a:solidFill>
              </a:rPr>
              <a:t> </a:t>
            </a:r>
            <a:r>
              <a:rPr lang="en-US" sz="1200" dirty="0" err="1">
                <a:solidFill>
                  <a:schemeClr val="bg1"/>
                </a:solidFill>
              </a:rPr>
              <a:t>proaspete</a:t>
            </a:r>
            <a:r>
              <a:rPr lang="en-US" sz="1200" dirty="0">
                <a:solidFill>
                  <a:schemeClr val="bg1"/>
                </a:solidFill>
              </a:rPr>
              <a:t>-ideal legume </a:t>
            </a:r>
            <a:r>
              <a:rPr lang="en-US" sz="1200" dirty="0" err="1">
                <a:solidFill>
                  <a:schemeClr val="bg1"/>
                </a:solidFill>
              </a:rPr>
              <a:t>organice</a:t>
            </a:r>
            <a:r>
              <a:rPr lang="en-US" sz="1200" dirty="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3E81A35F-440F-4D2A-8AE8-13FAE3C31DE6}" type="slidenum">
              <a:rPr lang="en-US" smtClean="0"/>
              <a:t>13</a:t>
            </a:fld>
            <a:endParaRPr lang="en-US"/>
          </a:p>
        </p:txBody>
      </p:sp>
    </p:spTree>
    <p:extLst>
      <p:ext uri="{BB962C8B-B14F-4D97-AF65-F5344CB8AC3E}">
        <p14:creationId xmlns:p14="http://schemas.microsoft.com/office/powerpoint/2010/main" val="140747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 cat </a:t>
            </a:r>
            <a:r>
              <a:rPr lang="en-US" dirty="0" err="1"/>
              <a:t>consumam</a:t>
            </a:r>
            <a:r>
              <a:rPr lang="en-US" dirty="0"/>
              <a:t> </a:t>
            </a:r>
            <a:r>
              <a:rPr lang="en-US" dirty="0" err="1"/>
              <a:t>alimentele</a:t>
            </a:r>
            <a:r>
              <a:rPr lang="en-US" dirty="0"/>
              <a:t> </a:t>
            </a:r>
            <a:r>
              <a:rPr lang="en-US" dirty="0" err="1"/>
              <a:t>gatite</a:t>
            </a:r>
            <a:r>
              <a:rPr lang="en-US" dirty="0"/>
              <a:t> </a:t>
            </a:r>
            <a:r>
              <a:rPr lang="en-US" dirty="0" err="1"/>
              <a:t>acasa</a:t>
            </a:r>
            <a:r>
              <a:rPr lang="en-US" dirty="0"/>
              <a:t> </a:t>
            </a:r>
            <a:r>
              <a:rPr lang="en-US" dirty="0" err="1"/>
              <a:t>sau</a:t>
            </a:r>
            <a:r>
              <a:rPr lang="en-US" dirty="0"/>
              <a:t> </a:t>
            </a:r>
            <a:r>
              <a:rPr lang="en-US" dirty="0" err="1"/>
              <a:t>neprocesate</a:t>
            </a:r>
            <a:r>
              <a:rPr lang="en-US" dirty="0"/>
              <a:t> cu </a:t>
            </a:r>
            <a:r>
              <a:rPr lang="en-US" dirty="0" err="1"/>
              <a:t>atat</a:t>
            </a:r>
            <a:r>
              <a:rPr lang="en-US" dirty="0"/>
              <a:t> </a:t>
            </a:r>
            <a:r>
              <a:rPr lang="en-US" dirty="0" err="1"/>
              <a:t>sansa</a:t>
            </a:r>
            <a:r>
              <a:rPr lang="en-US" dirty="0"/>
              <a:t> ca </a:t>
            </a:r>
            <a:r>
              <a:rPr lang="en-US" dirty="0" err="1"/>
              <a:t>ele</a:t>
            </a:r>
            <a:r>
              <a:rPr lang="en-US" dirty="0"/>
              <a:t> </a:t>
            </a:r>
            <a:r>
              <a:rPr lang="en-US" dirty="0" err="1"/>
              <a:t>sa</a:t>
            </a:r>
            <a:r>
              <a:rPr lang="en-US" dirty="0"/>
              <a:t> </a:t>
            </a:r>
            <a:r>
              <a:rPr lang="en-US" dirty="0" err="1"/>
              <a:t>aiba</a:t>
            </a:r>
            <a:r>
              <a:rPr lang="en-US" dirty="0"/>
              <a:t> </a:t>
            </a:r>
            <a:r>
              <a:rPr lang="en-US" dirty="0" err="1"/>
              <a:t>exces</a:t>
            </a:r>
            <a:r>
              <a:rPr lang="en-US" dirty="0"/>
              <a:t> de </a:t>
            </a:r>
            <a:r>
              <a:rPr lang="en-US" dirty="0" err="1"/>
              <a:t>sare</a:t>
            </a:r>
            <a:r>
              <a:rPr lang="en-US" dirty="0"/>
              <a:t> </a:t>
            </a:r>
            <a:r>
              <a:rPr lang="en-US" dirty="0" err="1"/>
              <a:t>sau</a:t>
            </a:r>
            <a:r>
              <a:rPr lang="en-US" dirty="0"/>
              <a:t> </a:t>
            </a:r>
            <a:r>
              <a:rPr lang="en-US" dirty="0" err="1"/>
              <a:t>zahar</a:t>
            </a:r>
            <a:r>
              <a:rPr lang="en-US" dirty="0"/>
              <a:t> </a:t>
            </a:r>
            <a:r>
              <a:rPr lang="en-US" dirty="0" err="1"/>
              <a:t>dispar</a:t>
            </a:r>
            <a:r>
              <a:rPr lang="en-US" dirty="0"/>
              <a:t>; </a:t>
            </a:r>
            <a:r>
              <a:rPr lang="en-US" dirty="0" err="1"/>
              <a:t>patiseriile</a:t>
            </a:r>
            <a:r>
              <a:rPr lang="en-US" dirty="0"/>
              <a:t> </a:t>
            </a:r>
            <a:r>
              <a:rPr lang="en-US" dirty="0" err="1"/>
              <a:t>si</a:t>
            </a:r>
            <a:r>
              <a:rPr lang="en-US" dirty="0"/>
              <a:t> </a:t>
            </a:r>
            <a:r>
              <a:rPr lang="en-US" dirty="0" err="1"/>
              <a:t>painea</a:t>
            </a:r>
            <a:r>
              <a:rPr lang="en-US" dirty="0"/>
              <a:t> alba </a:t>
            </a:r>
            <a:r>
              <a:rPr lang="en-US" dirty="0" err="1"/>
              <a:t>ingrasa</a:t>
            </a:r>
            <a:r>
              <a:rPr lang="en-US" dirty="0"/>
              <a:t> </a:t>
            </a:r>
            <a:r>
              <a:rPr lang="en-US" dirty="0" err="1"/>
              <a:t>deci</a:t>
            </a:r>
            <a:r>
              <a:rPr lang="en-US" dirty="0"/>
              <a:t> cu mare </a:t>
            </a:r>
            <a:r>
              <a:rPr lang="en-US" dirty="0" err="1"/>
              <a:t>moderatie</a:t>
            </a:r>
            <a:r>
              <a:rPr lang="en-US" dirty="0"/>
              <a:t> ;</a:t>
            </a:r>
          </a:p>
        </p:txBody>
      </p:sp>
      <p:sp>
        <p:nvSpPr>
          <p:cNvPr id="4" name="Slide Number Placeholder 3"/>
          <p:cNvSpPr>
            <a:spLocks noGrp="1"/>
          </p:cNvSpPr>
          <p:nvPr>
            <p:ph type="sldNum" sz="quarter" idx="5"/>
          </p:nvPr>
        </p:nvSpPr>
        <p:spPr/>
        <p:txBody>
          <a:bodyPr/>
          <a:lstStyle/>
          <a:p>
            <a:fld id="{3E81A35F-440F-4D2A-8AE8-13FAE3C31DE6}" type="slidenum">
              <a:rPr lang="en-US" smtClean="0"/>
              <a:t>15</a:t>
            </a:fld>
            <a:endParaRPr lang="en-US"/>
          </a:p>
        </p:txBody>
      </p:sp>
    </p:spTree>
    <p:extLst>
      <p:ext uri="{BB962C8B-B14F-4D97-AF65-F5344CB8AC3E}">
        <p14:creationId xmlns:p14="http://schemas.microsoft.com/office/powerpoint/2010/main" val="90211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Lipsa</a:t>
            </a:r>
            <a:r>
              <a:rPr lang="en-US" dirty="0"/>
              <a:t> </a:t>
            </a:r>
            <a:r>
              <a:rPr lang="en-US" dirty="0" err="1"/>
              <a:t>somnului</a:t>
            </a:r>
            <a:r>
              <a:rPr lang="en-US" dirty="0"/>
              <a:t> </a:t>
            </a:r>
            <a:r>
              <a:rPr lang="en-US" dirty="0" err="1"/>
              <a:t>atrage</a:t>
            </a:r>
            <a:r>
              <a:rPr lang="en-US" dirty="0"/>
              <a:t> </a:t>
            </a:r>
            <a:r>
              <a:rPr lang="en-US" dirty="0" err="1"/>
              <a:t>cresterea</a:t>
            </a:r>
            <a:r>
              <a:rPr lang="en-US" dirty="0"/>
              <a:t> </a:t>
            </a:r>
            <a:r>
              <a:rPr lang="en-US" dirty="0" err="1"/>
              <a:t>apetitului</a:t>
            </a:r>
            <a:r>
              <a:rPr lang="en-US" dirty="0"/>
              <a:t> ; </a:t>
            </a:r>
            <a:r>
              <a:rPr lang="en-US" dirty="0" err="1"/>
              <a:t>meditatia</a:t>
            </a:r>
            <a:r>
              <a:rPr lang="en-US" dirty="0"/>
              <a:t> </a:t>
            </a:r>
            <a:r>
              <a:rPr lang="en-US" dirty="0" err="1"/>
              <a:t>buna</a:t>
            </a:r>
            <a:r>
              <a:rPr lang="en-US" dirty="0"/>
              <a:t> </a:t>
            </a:r>
            <a:r>
              <a:rPr lang="en-US" dirty="0" err="1"/>
              <a:t>pentru</a:t>
            </a:r>
            <a:r>
              <a:rPr lang="en-US" dirty="0"/>
              <a:t> </a:t>
            </a:r>
            <a:r>
              <a:rPr lang="en-US" dirty="0" err="1"/>
              <a:t>orice</a:t>
            </a:r>
            <a:r>
              <a:rPr lang="en-US" dirty="0"/>
              <a:t> </a:t>
            </a:r>
            <a:r>
              <a:rPr lang="en-US" dirty="0" err="1"/>
              <a:t>adictii</a:t>
            </a:r>
            <a:r>
              <a:rPr lang="en-US" dirty="0"/>
              <a:t> inclusive </a:t>
            </a:r>
            <a:r>
              <a:rPr lang="en-US" dirty="0" err="1"/>
              <a:t>compulsiile</a:t>
            </a:r>
            <a:r>
              <a:rPr lang="en-US" dirty="0"/>
              <a:t> de </a:t>
            </a:r>
            <a:r>
              <a:rPr lang="en-US" dirty="0" err="1"/>
              <a:t>mancat</a:t>
            </a:r>
            <a:r>
              <a:rPr lang="en-US" dirty="0"/>
              <a:t> ; cum se </a:t>
            </a:r>
            <a:r>
              <a:rPr lang="en-US" dirty="0" err="1"/>
              <a:t>practica</a:t>
            </a:r>
            <a:r>
              <a:rPr lang="en-US" dirty="0"/>
              <a:t>?  </a:t>
            </a:r>
          </a:p>
        </p:txBody>
      </p:sp>
      <p:sp>
        <p:nvSpPr>
          <p:cNvPr id="4" name="Slide Number Placeholder 3"/>
          <p:cNvSpPr>
            <a:spLocks noGrp="1"/>
          </p:cNvSpPr>
          <p:nvPr>
            <p:ph type="sldNum" sz="quarter" idx="5"/>
          </p:nvPr>
        </p:nvSpPr>
        <p:spPr/>
        <p:txBody>
          <a:bodyPr/>
          <a:lstStyle/>
          <a:p>
            <a:fld id="{3E81A35F-440F-4D2A-8AE8-13FAE3C31DE6}" type="slidenum">
              <a:rPr lang="en-US" smtClean="0"/>
              <a:t>16</a:t>
            </a:fld>
            <a:endParaRPr lang="en-US"/>
          </a:p>
        </p:txBody>
      </p:sp>
    </p:spTree>
    <p:extLst>
      <p:ext uri="{BB962C8B-B14F-4D97-AF65-F5344CB8AC3E}">
        <p14:creationId xmlns:p14="http://schemas.microsoft.com/office/powerpoint/2010/main" val="367348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Este </a:t>
            </a:r>
            <a:r>
              <a:rPr lang="en-US" dirty="0" err="1"/>
              <a:t>buna</a:t>
            </a:r>
            <a:r>
              <a:rPr lang="en-US" dirty="0"/>
              <a:t> </a:t>
            </a:r>
            <a:r>
              <a:rPr lang="en-US" dirty="0" err="1"/>
              <a:t>pentru</a:t>
            </a:r>
            <a:r>
              <a:rPr lang="en-US" dirty="0"/>
              <a:t> </a:t>
            </a:r>
            <a:r>
              <a:rPr lang="en-US" dirty="0" err="1"/>
              <a:t>orice</a:t>
            </a:r>
            <a:r>
              <a:rPr lang="en-US" dirty="0"/>
              <a:t> </a:t>
            </a:r>
            <a:r>
              <a:rPr lang="en-US" dirty="0" err="1"/>
              <a:t>conditie</a:t>
            </a:r>
            <a:r>
              <a:rPr lang="en-US" dirty="0"/>
              <a:t> </a:t>
            </a:r>
            <a:r>
              <a:rPr lang="en-US" dirty="0" err="1"/>
              <a:t>si</a:t>
            </a:r>
            <a:r>
              <a:rPr lang="en-US" dirty="0"/>
              <a:t> </a:t>
            </a:r>
            <a:r>
              <a:rPr lang="en-US" dirty="0" err="1"/>
              <a:t>prevenirea</a:t>
            </a:r>
            <a:r>
              <a:rPr lang="en-US" dirty="0"/>
              <a:t> </a:t>
            </a:r>
            <a:r>
              <a:rPr lang="en-US" dirty="0" err="1"/>
              <a:t>bolii</a:t>
            </a:r>
            <a:endParaRPr lang="en-US" dirty="0"/>
          </a:p>
          <a:p>
            <a:endParaRPr lang="en-US" dirty="0"/>
          </a:p>
        </p:txBody>
      </p:sp>
      <p:sp>
        <p:nvSpPr>
          <p:cNvPr id="4" name="Slide Number Placeholder 3"/>
          <p:cNvSpPr>
            <a:spLocks noGrp="1"/>
          </p:cNvSpPr>
          <p:nvPr>
            <p:ph type="sldNum" sz="quarter" idx="5"/>
          </p:nvPr>
        </p:nvSpPr>
        <p:spPr/>
        <p:txBody>
          <a:bodyPr/>
          <a:lstStyle/>
          <a:p>
            <a:fld id="{3E81A35F-440F-4D2A-8AE8-13FAE3C31DE6}" type="slidenum">
              <a:rPr lang="en-US" smtClean="0"/>
              <a:t>20</a:t>
            </a:fld>
            <a:endParaRPr lang="en-US"/>
          </a:p>
        </p:txBody>
      </p:sp>
    </p:spTree>
    <p:extLst>
      <p:ext uri="{BB962C8B-B14F-4D97-AF65-F5344CB8AC3E}">
        <p14:creationId xmlns:p14="http://schemas.microsoft.com/office/powerpoint/2010/main" val="653918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Cei</a:t>
            </a:r>
            <a:r>
              <a:rPr lang="en-US" dirty="0"/>
              <a:t> </a:t>
            </a:r>
            <a:r>
              <a:rPr lang="en-US" dirty="0" err="1"/>
              <a:t>casatoriti</a:t>
            </a:r>
            <a:r>
              <a:rPr lang="en-US" dirty="0"/>
              <a:t> </a:t>
            </a:r>
            <a:r>
              <a:rPr lang="en-US" dirty="0" err="1"/>
              <a:t>sau</a:t>
            </a:r>
            <a:r>
              <a:rPr lang="en-US" dirty="0"/>
              <a:t> cu </a:t>
            </a:r>
            <a:r>
              <a:rPr lang="en-US" dirty="0" err="1"/>
              <a:t>parteneri</a:t>
            </a:r>
            <a:r>
              <a:rPr lang="en-US" dirty="0"/>
              <a:t> </a:t>
            </a:r>
            <a:r>
              <a:rPr lang="en-US" dirty="0" err="1"/>
              <a:t>stabili</a:t>
            </a:r>
            <a:r>
              <a:rPr lang="en-US" dirty="0"/>
              <a:t> sunt </a:t>
            </a:r>
            <a:r>
              <a:rPr lang="en-US" dirty="0" err="1"/>
              <a:t>mai</a:t>
            </a:r>
            <a:r>
              <a:rPr lang="en-US" dirty="0"/>
              <a:t> </a:t>
            </a:r>
            <a:r>
              <a:rPr lang="en-US" dirty="0" err="1"/>
              <a:t>fericiti</a:t>
            </a:r>
            <a:r>
              <a:rPr lang="en-US" dirty="0"/>
              <a:t> </a:t>
            </a:r>
          </a:p>
          <a:p>
            <a:r>
              <a:rPr lang="en-US" dirty="0" err="1"/>
              <a:t>Cei</a:t>
            </a:r>
            <a:r>
              <a:rPr lang="en-US" dirty="0"/>
              <a:t> care au un </a:t>
            </a:r>
            <a:r>
              <a:rPr lang="en-US" dirty="0" err="1"/>
              <a:t>scop</a:t>
            </a:r>
            <a:r>
              <a:rPr lang="en-US" dirty="0"/>
              <a:t> in </a:t>
            </a:r>
            <a:r>
              <a:rPr lang="en-US" dirty="0" err="1"/>
              <a:t>viata</a:t>
            </a:r>
            <a:r>
              <a:rPr lang="en-US" dirty="0"/>
              <a:t> sunt </a:t>
            </a:r>
            <a:r>
              <a:rPr lang="en-US" dirty="0" err="1"/>
              <a:t>mai</a:t>
            </a:r>
            <a:r>
              <a:rPr lang="en-US" dirty="0"/>
              <a:t> </a:t>
            </a:r>
            <a:r>
              <a:rPr lang="en-US" dirty="0" err="1"/>
              <a:t>fericiti</a:t>
            </a:r>
            <a:endParaRPr lang="en-US" dirty="0"/>
          </a:p>
        </p:txBody>
      </p:sp>
      <p:sp>
        <p:nvSpPr>
          <p:cNvPr id="4" name="Slide Number Placeholder 3"/>
          <p:cNvSpPr>
            <a:spLocks noGrp="1"/>
          </p:cNvSpPr>
          <p:nvPr>
            <p:ph type="sldNum" sz="quarter" idx="5"/>
          </p:nvPr>
        </p:nvSpPr>
        <p:spPr/>
        <p:txBody>
          <a:bodyPr/>
          <a:lstStyle/>
          <a:p>
            <a:fld id="{3E81A35F-440F-4D2A-8AE8-13FAE3C31DE6}" type="slidenum">
              <a:rPr lang="en-US" smtClean="0"/>
              <a:t>37</a:t>
            </a:fld>
            <a:endParaRPr lang="en-US"/>
          </a:p>
        </p:txBody>
      </p:sp>
    </p:spTree>
    <p:extLst>
      <p:ext uri="{BB962C8B-B14F-4D97-AF65-F5344CB8AC3E}">
        <p14:creationId xmlns:p14="http://schemas.microsoft.com/office/powerpoint/2010/main" val="139071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1A35F-440F-4D2A-8AE8-13FAE3C31DE6}" type="slidenum">
              <a:rPr lang="en-US" smtClean="0"/>
              <a:t>38</a:t>
            </a:fld>
            <a:endParaRPr lang="en-US"/>
          </a:p>
        </p:txBody>
      </p:sp>
    </p:spTree>
    <p:extLst>
      <p:ext uri="{BB962C8B-B14F-4D97-AF65-F5344CB8AC3E}">
        <p14:creationId xmlns:p14="http://schemas.microsoft.com/office/powerpoint/2010/main" val="605508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97F8832A-E1D5-47DC-A6CE-97AACEAA4D07}" type="datetimeFigureOut">
              <a:rPr lang="en-US" smtClean="0"/>
              <a:t>10/6/2019</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E8C4016-B215-4843-80AE-B308BFC3AC4C}" type="slidenum">
              <a:rPr lang="en-US" smtClean="0"/>
              <a:t>‹#›</a:t>
            </a:fld>
            <a:endParaRPr lang="en-US"/>
          </a:p>
        </p:txBody>
      </p:sp>
    </p:spTree>
    <p:extLst>
      <p:ext uri="{BB962C8B-B14F-4D97-AF65-F5344CB8AC3E}">
        <p14:creationId xmlns:p14="http://schemas.microsoft.com/office/powerpoint/2010/main" val="65443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8832A-E1D5-47DC-A6CE-97AACEAA4D07}"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345674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F8832A-E1D5-47DC-A6CE-97AACEAA4D07}"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429109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7F8832A-E1D5-47DC-A6CE-97AACEAA4D07}"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744803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8832A-E1D5-47DC-A6CE-97AACEAA4D07}"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12066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7F8832A-E1D5-47DC-A6CE-97AACEAA4D07}" type="datetimeFigureOut">
              <a:rPr lang="en-US" smtClean="0"/>
              <a:t>10/6/2019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143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7F8832A-E1D5-47DC-A6CE-97AACEAA4D07}" type="datetimeFigureOut">
              <a:rPr lang="en-US" smtClean="0"/>
              <a:t>10/6/2019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112306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8832A-E1D5-47DC-A6CE-97AACEAA4D07}"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571537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8832A-E1D5-47DC-A6CE-97AACEAA4D07}"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246600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8832A-E1D5-47DC-A6CE-97AACEAA4D07}"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103700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8832A-E1D5-47DC-A6CE-97AACEAA4D07}"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51205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F8832A-E1D5-47DC-A6CE-97AACEAA4D07}"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153449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F8832A-E1D5-47DC-A6CE-97AACEAA4D07}" type="datetimeFigureOut">
              <a:rPr lang="en-US" smtClean="0"/>
              <a:t>10/6/2019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394302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F8832A-E1D5-47DC-A6CE-97AACEAA4D07}" type="datetimeFigureOut">
              <a:rPr lang="en-US" smtClean="0"/>
              <a:t>10/6/2019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32638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8832A-E1D5-47DC-A6CE-97AACEAA4D07}" type="datetimeFigureOut">
              <a:rPr lang="en-US" smtClean="0"/>
              <a:t>10/6/2019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133263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8832A-E1D5-47DC-A6CE-97AACEAA4D07}"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41299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8832A-E1D5-47DC-A6CE-97AACEAA4D07}"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E8C4016-B215-4843-80AE-B308BFC3AC4C}" type="slidenum">
              <a:rPr lang="en-US" smtClean="0"/>
              <a:t>‹#›</a:t>
            </a:fld>
            <a:endParaRPr lang="en-US"/>
          </a:p>
        </p:txBody>
      </p:sp>
    </p:spTree>
    <p:extLst>
      <p:ext uri="{BB962C8B-B14F-4D97-AF65-F5344CB8AC3E}">
        <p14:creationId xmlns:p14="http://schemas.microsoft.com/office/powerpoint/2010/main" val="233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7F8832A-E1D5-47DC-A6CE-97AACEAA4D07}" type="datetimeFigureOut">
              <a:rPr lang="en-US" smtClean="0"/>
              <a:t>10/6/2019</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E8C4016-B215-4843-80AE-B308BFC3AC4C}" type="slidenum">
              <a:rPr lang="en-US" smtClean="0"/>
              <a:t>‹#›</a:t>
            </a:fld>
            <a:endParaRPr lang="en-US"/>
          </a:p>
        </p:txBody>
      </p:sp>
    </p:spTree>
    <p:extLst>
      <p:ext uri="{BB962C8B-B14F-4D97-AF65-F5344CB8AC3E}">
        <p14:creationId xmlns:p14="http://schemas.microsoft.com/office/powerpoint/2010/main" val="12186242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wellnessalliance.us@gmail.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iddk.nih.gov/Dictionary/A/acanthosis-nigrican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2E8BD2A-4014-4DC6-A228-4ECE6A0AA6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D0F43A4-A469-42F0-8A8C-C83267E7B1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0" name="Rectangle 19">
              <a:extLst>
                <a:ext uri="{FF2B5EF4-FFF2-40B4-BE49-F238E27FC236}">
                  <a16:creationId xmlns:a16="http://schemas.microsoft.com/office/drawing/2014/main" id="{7282985F-8570-4C20-9EE5-F40FA5953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F45763AB-EB50-4C8D-89DA-DDCBF5042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F5AE31F6-6D42-4BC8-BB56-F5C2436C7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6B7A9BE8-8E6D-46BB-8445-8F9459065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D6789800-7501-41DE-A983-5C0583C5A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a:extLst>
                <a:ext uri="{FF2B5EF4-FFF2-40B4-BE49-F238E27FC236}">
                  <a16:creationId xmlns:a16="http://schemas.microsoft.com/office/drawing/2014/main" id="{4F71D34F-471B-4AE5-AB46-8D5E7A616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E0C34BAD-A65E-40CE-8FF6-5B9777927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BF0943C6-9E07-4892-9EC5-2210B9D30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8" name="Freeform 5">
              <a:extLst>
                <a:ext uri="{FF2B5EF4-FFF2-40B4-BE49-F238E27FC236}">
                  <a16:creationId xmlns:a16="http://schemas.microsoft.com/office/drawing/2014/main" id="{0B626621-A51A-4BFF-9026-FAAE5E76D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9" name="Freeform 5">
              <a:extLst>
                <a:ext uri="{FF2B5EF4-FFF2-40B4-BE49-F238E27FC236}">
                  <a16:creationId xmlns:a16="http://schemas.microsoft.com/office/drawing/2014/main" id="{D69C07EE-60A8-4276-873F-355F75D4BD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336E3B45-9E17-457D-8090-1246AFD5264B}"/>
              </a:ext>
            </a:extLst>
          </p:cNvPr>
          <p:cNvSpPr>
            <a:spLocks noGrp="1"/>
          </p:cNvSpPr>
          <p:nvPr>
            <p:ph type="ctrTitle"/>
          </p:nvPr>
        </p:nvSpPr>
        <p:spPr>
          <a:xfrm>
            <a:off x="5232771" y="437513"/>
            <a:ext cx="6232398" cy="5954325"/>
          </a:xfrm>
        </p:spPr>
        <p:txBody>
          <a:bodyPr anchor="ctr">
            <a:normAutofit/>
          </a:bodyPr>
          <a:lstStyle/>
          <a:p>
            <a:pPr>
              <a:lnSpc>
                <a:spcPct val="90000"/>
              </a:lnSpc>
            </a:pPr>
            <a:br>
              <a:rPr lang="en-US" sz="4600" dirty="0">
                <a:solidFill>
                  <a:schemeClr val="tx2"/>
                </a:solidFill>
              </a:rPr>
            </a:br>
            <a:br>
              <a:rPr lang="en-US" sz="4600" dirty="0">
                <a:solidFill>
                  <a:schemeClr val="tx2"/>
                </a:solidFill>
              </a:rPr>
            </a:br>
            <a:r>
              <a:rPr lang="en-US" sz="4000" dirty="0">
                <a:solidFill>
                  <a:schemeClr val="tx2"/>
                </a:solidFill>
              </a:rPr>
              <a:t>Principii Integrative de </a:t>
            </a:r>
            <a:br>
              <a:rPr lang="en-US" sz="4000" dirty="0">
                <a:solidFill>
                  <a:schemeClr val="tx2"/>
                </a:solidFill>
              </a:rPr>
            </a:br>
            <a:r>
              <a:rPr lang="en-US" sz="4000" dirty="0" err="1">
                <a:solidFill>
                  <a:schemeClr val="tx2"/>
                </a:solidFill>
              </a:rPr>
              <a:t>Stil</a:t>
            </a:r>
            <a:r>
              <a:rPr lang="en-US" sz="4000" dirty="0">
                <a:solidFill>
                  <a:schemeClr val="tx2"/>
                </a:solidFill>
              </a:rPr>
              <a:t> de </a:t>
            </a:r>
            <a:r>
              <a:rPr lang="en-US" sz="4000" dirty="0" err="1">
                <a:solidFill>
                  <a:schemeClr val="tx2"/>
                </a:solidFill>
              </a:rPr>
              <a:t>Viata</a:t>
            </a:r>
            <a:r>
              <a:rPr lang="en-US" sz="4000" dirty="0">
                <a:solidFill>
                  <a:schemeClr val="tx2"/>
                </a:solidFill>
              </a:rPr>
              <a:t> </a:t>
            </a:r>
            <a:r>
              <a:rPr lang="en-US" sz="4000" dirty="0" err="1">
                <a:solidFill>
                  <a:schemeClr val="tx2"/>
                </a:solidFill>
              </a:rPr>
              <a:t>Sanatos</a:t>
            </a:r>
            <a:br>
              <a:rPr lang="en-US" sz="4000" dirty="0">
                <a:solidFill>
                  <a:schemeClr val="tx2"/>
                </a:solidFill>
              </a:rPr>
            </a:br>
            <a:br>
              <a:rPr lang="en-US" sz="4000" dirty="0">
                <a:solidFill>
                  <a:schemeClr val="tx2"/>
                </a:solidFill>
              </a:rPr>
            </a:br>
            <a:r>
              <a:rPr lang="en-US" sz="4000" dirty="0">
                <a:solidFill>
                  <a:schemeClr val="tx2"/>
                </a:solidFill>
              </a:rPr>
              <a:t>Wellness Workshop Wellness Alliance</a:t>
            </a:r>
            <a:br>
              <a:rPr lang="en-US" sz="4600" dirty="0">
                <a:solidFill>
                  <a:schemeClr val="tx2"/>
                </a:solidFill>
              </a:rPr>
            </a:br>
            <a:endParaRPr lang="en-US" sz="4600" dirty="0">
              <a:solidFill>
                <a:schemeClr val="tx2"/>
              </a:solidFill>
            </a:endParaRPr>
          </a:p>
        </p:txBody>
      </p:sp>
      <p:sp>
        <p:nvSpPr>
          <p:cNvPr id="3" name="Subtitle 2">
            <a:extLst>
              <a:ext uri="{FF2B5EF4-FFF2-40B4-BE49-F238E27FC236}">
                <a16:creationId xmlns:a16="http://schemas.microsoft.com/office/drawing/2014/main" id="{88872CBC-3532-42A8-A8B1-C8E30DF1D768}"/>
              </a:ext>
            </a:extLst>
          </p:cNvPr>
          <p:cNvSpPr>
            <a:spLocks noGrp="1"/>
          </p:cNvSpPr>
          <p:nvPr>
            <p:ph type="subTitle" idx="1"/>
          </p:nvPr>
        </p:nvSpPr>
        <p:spPr>
          <a:xfrm>
            <a:off x="971257" y="1172776"/>
            <a:ext cx="3290257" cy="4512448"/>
          </a:xfrm>
        </p:spPr>
        <p:txBody>
          <a:bodyPr anchor="ctr">
            <a:normAutofit/>
          </a:bodyPr>
          <a:lstStyle/>
          <a:p>
            <a:r>
              <a:rPr lang="en-US" sz="2400">
                <a:solidFill>
                  <a:schemeClr val="accent1">
                    <a:lumMod val="60000"/>
                    <a:lumOff val="40000"/>
                  </a:schemeClr>
                </a:solidFill>
              </a:rPr>
              <a:t>Body Mind Spirit Expo 2019 Romania Bucuresti</a:t>
            </a:r>
          </a:p>
        </p:txBody>
      </p:sp>
    </p:spTree>
    <p:extLst>
      <p:ext uri="{BB962C8B-B14F-4D97-AF65-F5344CB8AC3E}">
        <p14:creationId xmlns:p14="http://schemas.microsoft.com/office/powerpoint/2010/main" val="355024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Rectangle 17">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CEAA56CA-509B-4AD0-BF46-CA5C14FDA347}"/>
              </a:ext>
            </a:extLst>
          </p:cNvPr>
          <p:cNvSpPr>
            <a:spLocks noGrp="1"/>
          </p:cNvSpPr>
          <p:nvPr>
            <p:ph type="title"/>
          </p:nvPr>
        </p:nvSpPr>
        <p:spPr>
          <a:xfrm>
            <a:off x="1154955" y="973667"/>
            <a:ext cx="2942210" cy="4833745"/>
          </a:xfrm>
        </p:spPr>
        <p:txBody>
          <a:bodyPr>
            <a:normAutofit/>
          </a:bodyPr>
          <a:lstStyle/>
          <a:p>
            <a:r>
              <a:rPr lang="en-US">
                <a:solidFill>
                  <a:srgbClr val="EBEBEB"/>
                </a:solidFill>
              </a:rPr>
              <a:t>La inceput se stabileste viziunea de bunastare si prioritatile de sanatate</a:t>
            </a:r>
          </a:p>
        </p:txBody>
      </p:sp>
      <p:sp>
        <p:nvSpPr>
          <p:cNvPr id="24" name="Rectangle 23">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1D031CE-B473-401D-A3FB-C4C73ADDDF8E}"/>
              </a:ext>
            </a:extLst>
          </p:cNvPr>
          <p:cNvGraphicFramePr>
            <a:graphicFrameLocks noGrp="1"/>
          </p:cNvGraphicFramePr>
          <p:nvPr>
            <p:ph idx="1"/>
            <p:extLst>
              <p:ext uri="{D42A27DB-BD31-4B8C-83A1-F6EECF244321}">
                <p14:modId xmlns:p14="http://schemas.microsoft.com/office/powerpoint/2010/main" val="88274271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05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02A3-7BBD-4BDC-9012-0D5E8CAC1D15}"/>
              </a:ext>
            </a:extLst>
          </p:cNvPr>
          <p:cNvSpPr>
            <a:spLocks noGrp="1"/>
          </p:cNvSpPr>
          <p:nvPr>
            <p:ph type="title"/>
          </p:nvPr>
        </p:nvSpPr>
        <p:spPr>
          <a:xfrm>
            <a:off x="1154953" y="526473"/>
            <a:ext cx="8761413" cy="1154159"/>
          </a:xfrm>
        </p:spPr>
        <p:txBody>
          <a:bodyPr/>
          <a:lstStyle/>
          <a:p>
            <a:r>
              <a:rPr lang="en-US" dirty="0"/>
              <a:t> </a:t>
            </a:r>
            <a:br>
              <a:rPr lang="en-US" dirty="0"/>
            </a:br>
            <a:r>
              <a:rPr lang="en-US" dirty="0"/>
              <a:t> Ce </a:t>
            </a:r>
            <a:r>
              <a:rPr lang="en-US" dirty="0" err="1"/>
              <a:t>prioritati</a:t>
            </a:r>
            <a:r>
              <a:rPr lang="en-US" dirty="0"/>
              <a:t> de </a:t>
            </a:r>
            <a:r>
              <a:rPr lang="en-US" dirty="0" err="1"/>
              <a:t>bunastare</a:t>
            </a:r>
            <a:r>
              <a:rPr lang="en-US" dirty="0"/>
              <a:t>  ai </a:t>
            </a:r>
            <a:r>
              <a:rPr lang="en-US" dirty="0" err="1"/>
              <a:t>tu</a:t>
            </a:r>
            <a:r>
              <a:rPr lang="en-US" dirty="0"/>
              <a:t>     </a:t>
            </a:r>
            <a:r>
              <a:rPr lang="en-US" dirty="0" err="1"/>
              <a:t>pentru</a:t>
            </a:r>
            <a:r>
              <a:rPr lang="en-US" dirty="0"/>
              <a:t> </a:t>
            </a:r>
            <a:r>
              <a:rPr lang="en-US" dirty="0" err="1"/>
              <a:t>urmatoarele</a:t>
            </a:r>
            <a:r>
              <a:rPr lang="en-US" dirty="0"/>
              <a:t> </a:t>
            </a:r>
            <a:r>
              <a:rPr lang="en-US" dirty="0" err="1"/>
              <a:t>luni</a:t>
            </a:r>
            <a:r>
              <a:rPr lang="en-US" dirty="0"/>
              <a:t>? </a:t>
            </a:r>
          </a:p>
        </p:txBody>
      </p:sp>
      <p:sp>
        <p:nvSpPr>
          <p:cNvPr id="3" name="Content Placeholder 2">
            <a:extLst>
              <a:ext uri="{FF2B5EF4-FFF2-40B4-BE49-F238E27FC236}">
                <a16:creationId xmlns:a16="http://schemas.microsoft.com/office/drawing/2014/main" id="{B35A080B-BBFA-4E9B-BA6D-3015731C40D7}"/>
              </a:ext>
            </a:extLst>
          </p:cNvPr>
          <p:cNvSpPr>
            <a:spLocks noGrp="1"/>
          </p:cNvSpPr>
          <p:nvPr>
            <p:ph idx="1"/>
          </p:nvPr>
        </p:nvSpPr>
        <p:spPr/>
        <p:txBody>
          <a:bodyPr/>
          <a:lstStyle/>
          <a:p>
            <a:r>
              <a:rPr lang="en-US" dirty="0" err="1"/>
              <a:t>Scrie</a:t>
            </a:r>
            <a:r>
              <a:rPr lang="en-US" dirty="0"/>
              <a:t>-le </a:t>
            </a:r>
            <a:r>
              <a:rPr lang="en-US" dirty="0" err="1"/>
              <a:t>acum</a:t>
            </a:r>
            <a:r>
              <a:rPr lang="en-US" dirty="0"/>
              <a:t> – </a:t>
            </a:r>
            <a:r>
              <a:rPr lang="en-US" dirty="0" err="1"/>
              <a:t>Focuseaza-te</a:t>
            </a:r>
            <a:r>
              <a:rPr lang="en-US" dirty="0"/>
              <a:t> pe una- </a:t>
            </a:r>
            <a:r>
              <a:rPr lang="en-US" dirty="0" err="1"/>
              <a:t>doua</a:t>
            </a:r>
            <a:endParaRPr lang="en-US" dirty="0"/>
          </a:p>
          <a:p>
            <a:r>
              <a:rPr lang="en-US" dirty="0"/>
              <a:t>Cum le </a:t>
            </a:r>
            <a:r>
              <a:rPr lang="en-US" dirty="0" err="1"/>
              <a:t>vezi</a:t>
            </a:r>
            <a:r>
              <a:rPr lang="en-US" dirty="0"/>
              <a:t> </a:t>
            </a:r>
            <a:r>
              <a:rPr lang="en-US" dirty="0" err="1"/>
              <a:t>indeplinite</a:t>
            </a:r>
            <a:r>
              <a:rPr lang="en-US" dirty="0"/>
              <a:t>? </a:t>
            </a:r>
          </a:p>
          <a:p>
            <a:r>
              <a:rPr lang="en-US" dirty="0" err="1"/>
              <a:t>Adica</a:t>
            </a:r>
            <a:r>
              <a:rPr lang="en-US" dirty="0"/>
              <a:t> care </a:t>
            </a:r>
            <a:r>
              <a:rPr lang="en-US" dirty="0" err="1"/>
              <a:t>ar</a:t>
            </a:r>
            <a:r>
              <a:rPr lang="en-US" dirty="0"/>
              <a:t> fi </a:t>
            </a:r>
            <a:r>
              <a:rPr lang="en-US" dirty="0" err="1"/>
              <a:t>primii</a:t>
            </a:r>
            <a:r>
              <a:rPr lang="en-US" dirty="0"/>
              <a:t> </a:t>
            </a:r>
            <a:r>
              <a:rPr lang="en-US" dirty="0" err="1"/>
              <a:t>pasi</a:t>
            </a:r>
            <a:r>
              <a:rPr lang="en-US" dirty="0"/>
              <a:t> pe care ii </a:t>
            </a:r>
            <a:r>
              <a:rPr lang="en-US" dirty="0" err="1"/>
              <a:t>vezi</a:t>
            </a:r>
            <a:r>
              <a:rPr lang="en-US" dirty="0"/>
              <a:t> </a:t>
            </a:r>
            <a:r>
              <a:rPr lang="en-US" dirty="0" err="1"/>
              <a:t>sa</a:t>
            </a:r>
            <a:r>
              <a:rPr lang="en-US" dirty="0"/>
              <a:t> ii </a:t>
            </a:r>
            <a:r>
              <a:rPr lang="en-US" dirty="0" err="1"/>
              <a:t>incepi</a:t>
            </a:r>
            <a:r>
              <a:rPr lang="en-US" dirty="0"/>
              <a:t>? </a:t>
            </a:r>
          </a:p>
          <a:p>
            <a:r>
              <a:rPr lang="en-US" dirty="0" err="1"/>
              <a:t>Unde</a:t>
            </a:r>
            <a:r>
              <a:rPr lang="en-US" dirty="0"/>
              <a:t> ? </a:t>
            </a:r>
            <a:r>
              <a:rPr lang="en-US" dirty="0" err="1"/>
              <a:t>Cand</a:t>
            </a:r>
            <a:r>
              <a:rPr lang="en-US" dirty="0"/>
              <a:t> ?Cu cine ? Cum? </a:t>
            </a:r>
            <a:r>
              <a:rPr lang="en-US" dirty="0" err="1"/>
              <a:t>Descrie</a:t>
            </a:r>
            <a:r>
              <a:rPr lang="en-US" dirty="0"/>
              <a:t> </a:t>
            </a:r>
            <a:r>
              <a:rPr lang="en-US" dirty="0" err="1"/>
              <a:t>activitatea</a:t>
            </a:r>
            <a:r>
              <a:rPr lang="en-US" dirty="0"/>
              <a:t> .</a:t>
            </a:r>
          </a:p>
          <a:p>
            <a:r>
              <a:rPr lang="en-US" dirty="0" err="1"/>
              <a:t>Instructiuni</a:t>
            </a:r>
            <a:r>
              <a:rPr lang="en-US" dirty="0"/>
              <a:t>: </a:t>
            </a:r>
          </a:p>
          <a:p>
            <a:r>
              <a:rPr lang="en-US" dirty="0" err="1"/>
              <a:t>iti</a:t>
            </a:r>
            <a:r>
              <a:rPr lang="en-US" dirty="0"/>
              <a:t> </a:t>
            </a:r>
            <a:r>
              <a:rPr lang="en-US" dirty="0" err="1"/>
              <a:t>vei</a:t>
            </a:r>
            <a:r>
              <a:rPr lang="en-US" dirty="0"/>
              <a:t> </a:t>
            </a:r>
            <a:r>
              <a:rPr lang="en-US" dirty="0" err="1"/>
              <a:t>stabili</a:t>
            </a:r>
            <a:r>
              <a:rPr lang="en-US" dirty="0"/>
              <a:t> </a:t>
            </a:r>
            <a:r>
              <a:rPr lang="en-US" dirty="0" err="1"/>
              <a:t>pasi</a:t>
            </a:r>
            <a:r>
              <a:rPr lang="en-US" dirty="0"/>
              <a:t> </a:t>
            </a:r>
            <a:r>
              <a:rPr lang="en-US" dirty="0" err="1"/>
              <a:t>mici</a:t>
            </a:r>
            <a:r>
              <a:rPr lang="en-US" dirty="0"/>
              <a:t> </a:t>
            </a:r>
            <a:r>
              <a:rPr lang="en-US" dirty="0" err="1"/>
              <a:t>usor</a:t>
            </a:r>
            <a:r>
              <a:rPr lang="en-US" dirty="0"/>
              <a:t> de </a:t>
            </a:r>
            <a:r>
              <a:rPr lang="en-US" dirty="0" err="1"/>
              <a:t>realizat</a:t>
            </a:r>
            <a:r>
              <a:rPr lang="en-US" dirty="0"/>
              <a:t> . </a:t>
            </a:r>
          </a:p>
          <a:p>
            <a:r>
              <a:rPr lang="en-US" dirty="0" err="1"/>
              <a:t>Pasi</a:t>
            </a:r>
            <a:r>
              <a:rPr lang="en-US" dirty="0"/>
              <a:t> </a:t>
            </a:r>
            <a:r>
              <a:rPr lang="en-US" dirty="0" err="1"/>
              <a:t>acceptati</a:t>
            </a:r>
            <a:r>
              <a:rPr lang="en-US" dirty="0"/>
              <a:t> sunt </a:t>
            </a:r>
            <a:r>
              <a:rPr lang="en-US" dirty="0" err="1"/>
              <a:t>si</a:t>
            </a:r>
            <a:r>
              <a:rPr lang="en-US" dirty="0"/>
              <a:t> : Sa </a:t>
            </a:r>
            <a:r>
              <a:rPr lang="en-US" dirty="0" err="1"/>
              <a:t>cercetezi</a:t>
            </a:r>
            <a:r>
              <a:rPr lang="en-US" dirty="0"/>
              <a:t> </a:t>
            </a:r>
            <a:r>
              <a:rPr lang="en-US" dirty="0" err="1"/>
              <a:t>despre</a:t>
            </a:r>
            <a:r>
              <a:rPr lang="en-US" dirty="0"/>
              <a:t> </a:t>
            </a:r>
            <a:r>
              <a:rPr lang="en-US" dirty="0" err="1"/>
              <a:t>obiectivul</a:t>
            </a:r>
            <a:r>
              <a:rPr lang="en-US" dirty="0"/>
              <a:t> </a:t>
            </a:r>
            <a:r>
              <a:rPr lang="en-US" dirty="0" err="1"/>
              <a:t>respectiv</a:t>
            </a:r>
            <a:r>
              <a:rPr lang="en-US" dirty="0"/>
              <a:t>, </a:t>
            </a:r>
            <a:r>
              <a:rPr lang="en-US" dirty="0" err="1"/>
              <a:t>sa</a:t>
            </a:r>
            <a:r>
              <a:rPr lang="en-US" dirty="0"/>
              <a:t> </a:t>
            </a:r>
            <a:r>
              <a:rPr lang="en-US" dirty="0" err="1"/>
              <a:t>afli</a:t>
            </a:r>
            <a:r>
              <a:rPr lang="en-US" dirty="0"/>
              <a:t> </a:t>
            </a:r>
            <a:r>
              <a:rPr lang="en-US" dirty="0" err="1"/>
              <a:t>mai</a:t>
            </a:r>
            <a:r>
              <a:rPr lang="en-US" dirty="0"/>
              <a:t> </a:t>
            </a:r>
            <a:r>
              <a:rPr lang="en-US" dirty="0" err="1"/>
              <a:t>multe</a:t>
            </a:r>
            <a:r>
              <a:rPr lang="en-US" dirty="0"/>
              <a:t> </a:t>
            </a:r>
            <a:r>
              <a:rPr lang="en-US" dirty="0" err="1"/>
              <a:t>lucruri</a:t>
            </a:r>
            <a:r>
              <a:rPr lang="en-US" dirty="0"/>
              <a:t> din </a:t>
            </a:r>
            <a:r>
              <a:rPr lang="en-US" dirty="0" err="1"/>
              <a:t>literatura</a:t>
            </a:r>
            <a:r>
              <a:rPr lang="en-US" dirty="0"/>
              <a:t> , internet </a:t>
            </a:r>
            <a:r>
              <a:rPr lang="en-US" dirty="0" err="1"/>
              <a:t>si</a:t>
            </a:r>
            <a:r>
              <a:rPr lang="en-US" dirty="0"/>
              <a:t> de la </a:t>
            </a:r>
            <a:r>
              <a:rPr lang="en-US" dirty="0" err="1"/>
              <a:t>altii</a:t>
            </a:r>
            <a:r>
              <a:rPr lang="en-US" dirty="0"/>
              <a:t>. Sa </a:t>
            </a:r>
            <a:r>
              <a:rPr lang="en-US" dirty="0" err="1"/>
              <a:t>iti</a:t>
            </a:r>
            <a:r>
              <a:rPr lang="en-US" dirty="0"/>
              <a:t> </a:t>
            </a:r>
            <a:r>
              <a:rPr lang="en-US" dirty="0" err="1"/>
              <a:t>iei</a:t>
            </a:r>
            <a:r>
              <a:rPr lang="en-US" dirty="0"/>
              <a:t> un coach.</a:t>
            </a:r>
          </a:p>
        </p:txBody>
      </p:sp>
    </p:spTree>
    <p:extLst>
      <p:ext uri="{BB962C8B-B14F-4D97-AF65-F5344CB8AC3E}">
        <p14:creationId xmlns:p14="http://schemas.microsoft.com/office/powerpoint/2010/main" val="78830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A04B-5A05-4011-8B25-E601B76983B0}"/>
              </a:ext>
            </a:extLst>
          </p:cNvPr>
          <p:cNvSpPr>
            <a:spLocks noGrp="1"/>
          </p:cNvSpPr>
          <p:nvPr>
            <p:ph type="title"/>
          </p:nvPr>
        </p:nvSpPr>
        <p:spPr/>
        <p:txBody>
          <a:bodyPr/>
          <a:lstStyle/>
          <a:p>
            <a:r>
              <a:rPr lang="en-US" dirty="0" err="1"/>
              <a:t>Bunastarea</a:t>
            </a:r>
            <a:r>
              <a:rPr lang="en-US" dirty="0"/>
              <a:t> </a:t>
            </a:r>
            <a:r>
              <a:rPr lang="en-US" dirty="0" err="1"/>
              <a:t>Fizica</a:t>
            </a:r>
            <a:endParaRPr lang="en-US" dirty="0"/>
          </a:p>
        </p:txBody>
      </p:sp>
      <p:sp>
        <p:nvSpPr>
          <p:cNvPr id="3" name="Content Placeholder 2">
            <a:extLst>
              <a:ext uri="{FF2B5EF4-FFF2-40B4-BE49-F238E27FC236}">
                <a16:creationId xmlns:a16="http://schemas.microsoft.com/office/drawing/2014/main" id="{600FB037-5C7F-4305-961D-4D3D789869B2}"/>
              </a:ext>
            </a:extLst>
          </p:cNvPr>
          <p:cNvSpPr>
            <a:spLocks noGrp="1"/>
          </p:cNvSpPr>
          <p:nvPr>
            <p:ph idx="1"/>
          </p:nvPr>
        </p:nvSpPr>
        <p:spPr>
          <a:xfrm>
            <a:off x="1154953" y="2758245"/>
            <a:ext cx="8761412" cy="3416300"/>
          </a:xfrm>
        </p:spPr>
        <p:txBody>
          <a:bodyPr>
            <a:normAutofit lnSpcReduction="10000"/>
          </a:bodyPr>
          <a:lstStyle/>
          <a:p>
            <a:r>
              <a:rPr lang="en-US" dirty="0"/>
              <a:t>Include </a:t>
            </a:r>
            <a:r>
              <a:rPr lang="en-US" dirty="0" err="1"/>
              <a:t>nutritie</a:t>
            </a:r>
            <a:r>
              <a:rPr lang="en-US" dirty="0"/>
              <a:t> </a:t>
            </a:r>
            <a:r>
              <a:rPr lang="en-US" dirty="0" err="1"/>
              <a:t>sanatoasa</a:t>
            </a:r>
            <a:r>
              <a:rPr lang="en-US" dirty="0"/>
              <a:t> , </a:t>
            </a:r>
          </a:p>
          <a:p>
            <a:r>
              <a:rPr lang="en-US" dirty="0" err="1"/>
              <a:t>activitate</a:t>
            </a:r>
            <a:r>
              <a:rPr lang="en-US" dirty="0"/>
              <a:t> </a:t>
            </a:r>
            <a:r>
              <a:rPr lang="en-US" dirty="0" err="1"/>
              <a:t>fizica</a:t>
            </a:r>
            <a:r>
              <a:rPr lang="en-US" dirty="0"/>
              <a:t> </a:t>
            </a:r>
            <a:r>
              <a:rPr lang="en-US" dirty="0" err="1"/>
              <a:t>regulata</a:t>
            </a:r>
            <a:r>
              <a:rPr lang="en-US" dirty="0"/>
              <a:t>, </a:t>
            </a:r>
          </a:p>
          <a:p>
            <a:r>
              <a:rPr lang="en-US" dirty="0" err="1"/>
              <a:t>somn</a:t>
            </a:r>
            <a:r>
              <a:rPr lang="en-US" dirty="0"/>
              <a:t> </a:t>
            </a:r>
            <a:r>
              <a:rPr lang="en-US" dirty="0" err="1"/>
              <a:t>si</a:t>
            </a:r>
            <a:r>
              <a:rPr lang="en-US" dirty="0"/>
              <a:t> sex </a:t>
            </a:r>
            <a:r>
              <a:rPr lang="en-US" dirty="0" err="1"/>
              <a:t>sanatos</a:t>
            </a:r>
            <a:r>
              <a:rPr lang="en-US" dirty="0"/>
              <a:t>, </a:t>
            </a:r>
          </a:p>
          <a:p>
            <a:r>
              <a:rPr lang="en-US" dirty="0" err="1"/>
              <a:t>hidratare</a:t>
            </a:r>
            <a:r>
              <a:rPr lang="en-US" dirty="0"/>
              <a:t>, </a:t>
            </a:r>
          </a:p>
          <a:p>
            <a:r>
              <a:rPr lang="en-US" dirty="0" err="1"/>
              <a:t>mentinerea</a:t>
            </a:r>
            <a:r>
              <a:rPr lang="en-US" dirty="0"/>
              <a:t> </a:t>
            </a:r>
            <a:r>
              <a:rPr lang="en-US" dirty="0" err="1"/>
              <a:t>igienii</a:t>
            </a:r>
            <a:r>
              <a:rPr lang="en-US" dirty="0"/>
              <a:t> </a:t>
            </a:r>
            <a:r>
              <a:rPr lang="en-US" dirty="0" err="1"/>
              <a:t>si</a:t>
            </a:r>
            <a:r>
              <a:rPr lang="en-US" dirty="0"/>
              <a:t> </a:t>
            </a:r>
            <a:r>
              <a:rPr lang="en-US" dirty="0" err="1"/>
              <a:t>curateniei</a:t>
            </a:r>
            <a:r>
              <a:rPr lang="en-US" dirty="0"/>
              <a:t> </a:t>
            </a:r>
            <a:r>
              <a:rPr lang="en-US" dirty="0" err="1"/>
              <a:t>corpului</a:t>
            </a:r>
            <a:r>
              <a:rPr lang="en-US" dirty="0"/>
              <a:t>, </a:t>
            </a:r>
          </a:p>
          <a:p>
            <a:r>
              <a:rPr lang="en-US" dirty="0" err="1"/>
              <a:t>ingrijirea</a:t>
            </a:r>
            <a:r>
              <a:rPr lang="en-US" dirty="0"/>
              <a:t> </a:t>
            </a:r>
            <a:r>
              <a:rPr lang="en-US" dirty="0" err="1"/>
              <a:t>aspectului</a:t>
            </a:r>
            <a:r>
              <a:rPr lang="en-US" dirty="0"/>
              <a:t> exterior, </a:t>
            </a:r>
            <a:r>
              <a:rPr lang="en-US" dirty="0" err="1"/>
              <a:t>pielii</a:t>
            </a:r>
            <a:r>
              <a:rPr lang="en-US" dirty="0"/>
              <a:t>, </a:t>
            </a:r>
            <a:r>
              <a:rPr lang="en-US" dirty="0" err="1"/>
              <a:t>unghiilor</a:t>
            </a:r>
            <a:r>
              <a:rPr lang="en-US" dirty="0"/>
              <a:t> , </a:t>
            </a:r>
            <a:r>
              <a:rPr lang="en-US" dirty="0" err="1"/>
              <a:t>parului</a:t>
            </a:r>
            <a:endParaRPr lang="en-US" dirty="0"/>
          </a:p>
          <a:p>
            <a:r>
              <a:rPr lang="en-US" dirty="0" err="1"/>
              <a:t>Ingrijirea</a:t>
            </a:r>
            <a:r>
              <a:rPr lang="en-US" dirty="0"/>
              <a:t> </a:t>
            </a:r>
            <a:r>
              <a:rPr lang="en-US" dirty="0" err="1"/>
              <a:t>dentara</a:t>
            </a:r>
            <a:endParaRPr lang="en-US" dirty="0"/>
          </a:p>
          <a:p>
            <a:r>
              <a:rPr lang="en-US" dirty="0" err="1"/>
              <a:t>Investigatii</a:t>
            </a:r>
            <a:r>
              <a:rPr lang="en-US" dirty="0"/>
              <a:t> Preventive</a:t>
            </a:r>
          </a:p>
          <a:p>
            <a:r>
              <a:rPr lang="en-US" dirty="0"/>
              <a:t>Ce </a:t>
            </a:r>
            <a:r>
              <a:rPr lang="en-US" dirty="0" err="1"/>
              <a:t>obiective</a:t>
            </a:r>
            <a:r>
              <a:rPr lang="en-US" dirty="0"/>
              <a:t> de </a:t>
            </a:r>
            <a:r>
              <a:rPr lang="en-US" dirty="0" err="1"/>
              <a:t>sanatate</a:t>
            </a:r>
            <a:r>
              <a:rPr lang="en-US" dirty="0"/>
              <a:t> </a:t>
            </a:r>
            <a:r>
              <a:rPr lang="en-US" dirty="0" err="1"/>
              <a:t>fizica</a:t>
            </a:r>
            <a:r>
              <a:rPr lang="en-US" dirty="0"/>
              <a:t> ai </a:t>
            </a:r>
            <a:r>
              <a:rPr lang="en-US" dirty="0" err="1"/>
              <a:t>tu</a:t>
            </a:r>
            <a:r>
              <a:rPr lang="en-US" dirty="0"/>
              <a:t> de </a:t>
            </a:r>
            <a:r>
              <a:rPr lang="en-US" dirty="0" err="1"/>
              <a:t>stabilit</a:t>
            </a:r>
            <a:r>
              <a:rPr lang="en-US" dirty="0"/>
              <a:t>? </a:t>
            </a:r>
          </a:p>
        </p:txBody>
      </p:sp>
    </p:spTree>
    <p:extLst>
      <p:ext uri="{BB962C8B-B14F-4D97-AF65-F5344CB8AC3E}">
        <p14:creationId xmlns:p14="http://schemas.microsoft.com/office/powerpoint/2010/main" val="42971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1" name="Rectangle 10">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F500F98B-491E-4680-9BF2-C6949071C41C}"/>
              </a:ext>
            </a:extLst>
          </p:cNvPr>
          <p:cNvSpPr>
            <a:spLocks noGrp="1"/>
          </p:cNvSpPr>
          <p:nvPr>
            <p:ph type="title"/>
          </p:nvPr>
        </p:nvSpPr>
        <p:spPr>
          <a:xfrm>
            <a:off x="1154955" y="973668"/>
            <a:ext cx="3133726" cy="1020232"/>
          </a:xfrm>
        </p:spPr>
        <p:txBody>
          <a:bodyPr>
            <a:normAutofit/>
          </a:bodyPr>
          <a:lstStyle/>
          <a:p>
            <a:pPr>
              <a:lnSpc>
                <a:spcPct val="90000"/>
              </a:lnSpc>
            </a:pPr>
            <a:r>
              <a:rPr lang="en-US" sz="2800" dirty="0"/>
              <a:t> </a:t>
            </a:r>
            <a:r>
              <a:rPr lang="en-US" sz="2800" dirty="0" err="1"/>
              <a:t>Mancatul</a:t>
            </a:r>
            <a:r>
              <a:rPr lang="en-US" sz="2800" dirty="0"/>
              <a:t> </a:t>
            </a:r>
            <a:r>
              <a:rPr lang="en-US" sz="2800" dirty="0" err="1"/>
              <a:t>Sanatos</a:t>
            </a:r>
            <a:r>
              <a:rPr lang="en-US" sz="2800" dirty="0"/>
              <a:t> </a:t>
            </a:r>
          </a:p>
        </p:txBody>
      </p:sp>
      <p:sp>
        <p:nvSpPr>
          <p:cNvPr id="3" name="Content Placeholder 2">
            <a:extLst>
              <a:ext uri="{FF2B5EF4-FFF2-40B4-BE49-F238E27FC236}">
                <a16:creationId xmlns:a16="http://schemas.microsoft.com/office/drawing/2014/main" id="{A3EC3601-F848-4A5D-B514-39058CB009A8}"/>
              </a:ext>
            </a:extLst>
          </p:cNvPr>
          <p:cNvSpPr>
            <a:spLocks noGrp="1"/>
          </p:cNvSpPr>
          <p:nvPr>
            <p:ph idx="1"/>
          </p:nvPr>
        </p:nvSpPr>
        <p:spPr>
          <a:xfrm>
            <a:off x="1154955" y="2120900"/>
            <a:ext cx="3133726" cy="3898900"/>
          </a:xfrm>
        </p:spPr>
        <p:txBody>
          <a:bodyPr>
            <a:normAutofit/>
          </a:bodyPr>
          <a:lstStyle/>
          <a:p>
            <a:pPr>
              <a:lnSpc>
                <a:spcPct val="90000"/>
              </a:lnSpc>
            </a:pPr>
            <a:r>
              <a:rPr lang="en-US" sz="1600" dirty="0" err="1">
                <a:solidFill>
                  <a:schemeClr val="bg1"/>
                </a:solidFill>
              </a:rPr>
              <a:t>Farfuria</a:t>
            </a:r>
            <a:r>
              <a:rPr lang="en-US" sz="1600" dirty="0">
                <a:solidFill>
                  <a:schemeClr val="bg1"/>
                </a:solidFill>
              </a:rPr>
              <a:t> </a:t>
            </a:r>
            <a:r>
              <a:rPr lang="en-US" sz="1600" dirty="0" err="1">
                <a:solidFill>
                  <a:schemeClr val="bg1"/>
                </a:solidFill>
              </a:rPr>
              <a:t>Sanatoasa</a:t>
            </a:r>
            <a:r>
              <a:rPr lang="en-US" sz="1600" dirty="0">
                <a:solidFill>
                  <a:schemeClr val="bg1"/>
                </a:solidFill>
              </a:rPr>
              <a:t>: </a:t>
            </a:r>
          </a:p>
          <a:p>
            <a:pPr>
              <a:lnSpc>
                <a:spcPct val="90000"/>
              </a:lnSpc>
            </a:pPr>
            <a:r>
              <a:rPr lang="en-US" sz="1600" dirty="0">
                <a:solidFill>
                  <a:schemeClr val="bg1"/>
                </a:solidFill>
              </a:rPr>
              <a:t>½ Legume </a:t>
            </a:r>
            <a:r>
              <a:rPr lang="en-US" sz="1600" dirty="0" err="1">
                <a:solidFill>
                  <a:schemeClr val="bg1"/>
                </a:solidFill>
              </a:rPr>
              <a:t>si</a:t>
            </a:r>
            <a:r>
              <a:rPr lang="en-US" sz="1600" dirty="0">
                <a:solidFill>
                  <a:schemeClr val="bg1"/>
                </a:solidFill>
              </a:rPr>
              <a:t> </a:t>
            </a:r>
            <a:r>
              <a:rPr lang="en-US" sz="1600" dirty="0" err="1">
                <a:solidFill>
                  <a:schemeClr val="bg1"/>
                </a:solidFill>
              </a:rPr>
              <a:t>fructe</a:t>
            </a:r>
            <a:r>
              <a:rPr lang="en-US" sz="1600" dirty="0">
                <a:solidFill>
                  <a:schemeClr val="bg1"/>
                </a:solidFill>
              </a:rPr>
              <a:t>, </a:t>
            </a:r>
            <a:r>
              <a:rPr lang="en-US" sz="1600" dirty="0" err="1">
                <a:solidFill>
                  <a:schemeClr val="bg1"/>
                </a:solidFill>
              </a:rPr>
              <a:t>nuci</a:t>
            </a:r>
            <a:r>
              <a:rPr lang="en-US" sz="1600" dirty="0">
                <a:solidFill>
                  <a:schemeClr val="bg1"/>
                </a:solidFill>
              </a:rPr>
              <a:t> </a:t>
            </a:r>
            <a:r>
              <a:rPr lang="en-US" sz="1600" dirty="0" err="1">
                <a:solidFill>
                  <a:schemeClr val="bg1"/>
                </a:solidFill>
              </a:rPr>
              <a:t>seminte</a:t>
            </a:r>
            <a:r>
              <a:rPr lang="en-US" sz="1600" dirty="0">
                <a:solidFill>
                  <a:schemeClr val="bg1"/>
                </a:solidFill>
              </a:rPr>
              <a:t> ;1/4 </a:t>
            </a:r>
            <a:r>
              <a:rPr lang="en-US" sz="1600" dirty="0" err="1">
                <a:solidFill>
                  <a:schemeClr val="bg1"/>
                </a:solidFill>
              </a:rPr>
              <a:t>Cereale</a:t>
            </a:r>
            <a:r>
              <a:rPr lang="en-US" sz="1600" dirty="0">
                <a:solidFill>
                  <a:schemeClr val="bg1"/>
                </a:solidFill>
              </a:rPr>
              <a:t> </a:t>
            </a:r>
            <a:r>
              <a:rPr lang="en-US" sz="1600" dirty="0" err="1">
                <a:solidFill>
                  <a:schemeClr val="bg1"/>
                </a:solidFill>
              </a:rPr>
              <a:t>integrale</a:t>
            </a:r>
            <a:r>
              <a:rPr lang="en-US" sz="1600" dirty="0">
                <a:solidFill>
                  <a:schemeClr val="bg1"/>
                </a:solidFill>
              </a:rPr>
              <a:t>; </a:t>
            </a:r>
          </a:p>
          <a:p>
            <a:pPr>
              <a:lnSpc>
                <a:spcPct val="90000"/>
              </a:lnSpc>
            </a:pPr>
            <a:r>
              <a:rPr lang="en-US" sz="1600" dirty="0">
                <a:solidFill>
                  <a:schemeClr val="bg1"/>
                </a:solidFill>
              </a:rPr>
              <a:t>¼ </a:t>
            </a:r>
            <a:r>
              <a:rPr lang="en-US" sz="1600" dirty="0" err="1">
                <a:solidFill>
                  <a:schemeClr val="bg1"/>
                </a:solidFill>
              </a:rPr>
              <a:t>Proteine</a:t>
            </a:r>
            <a:r>
              <a:rPr lang="en-US" sz="1600" dirty="0">
                <a:solidFill>
                  <a:schemeClr val="bg1"/>
                </a:solidFill>
              </a:rPr>
              <a:t> </a:t>
            </a:r>
            <a:r>
              <a:rPr lang="en-US" sz="1600" dirty="0" err="1">
                <a:solidFill>
                  <a:schemeClr val="bg1"/>
                </a:solidFill>
              </a:rPr>
              <a:t>animale</a:t>
            </a:r>
            <a:r>
              <a:rPr lang="en-US" sz="1600" dirty="0">
                <a:solidFill>
                  <a:schemeClr val="bg1"/>
                </a:solidFill>
              </a:rPr>
              <a:t> </a:t>
            </a:r>
            <a:r>
              <a:rPr lang="en-US" sz="1600" dirty="0" err="1">
                <a:solidFill>
                  <a:schemeClr val="bg1"/>
                </a:solidFill>
              </a:rPr>
              <a:t>slabe</a:t>
            </a:r>
            <a:r>
              <a:rPr lang="en-US" sz="1600" dirty="0">
                <a:solidFill>
                  <a:schemeClr val="bg1"/>
                </a:solidFill>
              </a:rPr>
              <a:t> </a:t>
            </a:r>
            <a:r>
              <a:rPr lang="en-US" sz="1600" dirty="0" err="1">
                <a:solidFill>
                  <a:schemeClr val="bg1"/>
                </a:solidFill>
              </a:rPr>
              <a:t>si</a:t>
            </a:r>
            <a:r>
              <a:rPr lang="en-US" sz="1600" dirty="0">
                <a:solidFill>
                  <a:schemeClr val="bg1"/>
                </a:solidFill>
              </a:rPr>
              <a:t> </a:t>
            </a:r>
            <a:r>
              <a:rPr lang="en-US" sz="1600" dirty="0" err="1">
                <a:solidFill>
                  <a:schemeClr val="bg1"/>
                </a:solidFill>
              </a:rPr>
              <a:t>vegetale</a:t>
            </a:r>
            <a:endParaRPr lang="en-US" sz="1600" dirty="0">
              <a:solidFill>
                <a:schemeClr val="bg1"/>
              </a:solidFill>
            </a:endParaRPr>
          </a:p>
          <a:p>
            <a:pPr>
              <a:lnSpc>
                <a:spcPct val="90000"/>
              </a:lnSpc>
            </a:pPr>
            <a:r>
              <a:rPr lang="en-US" sz="1600" dirty="0">
                <a:solidFill>
                  <a:schemeClr val="bg1"/>
                </a:solidFill>
              </a:rPr>
              <a:t>  </a:t>
            </a:r>
            <a:r>
              <a:rPr lang="en-US" sz="1600" dirty="0" err="1">
                <a:solidFill>
                  <a:schemeClr val="bg1"/>
                </a:solidFill>
              </a:rPr>
              <a:t>Mese</a:t>
            </a:r>
            <a:r>
              <a:rPr lang="en-US" sz="1600" dirty="0">
                <a:solidFill>
                  <a:schemeClr val="bg1"/>
                </a:solidFill>
              </a:rPr>
              <a:t> regulate </a:t>
            </a:r>
          </a:p>
          <a:p>
            <a:pPr>
              <a:lnSpc>
                <a:spcPct val="90000"/>
              </a:lnSpc>
            </a:pPr>
            <a:r>
              <a:rPr lang="en-US" sz="1600" dirty="0" err="1">
                <a:solidFill>
                  <a:schemeClr val="bg1"/>
                </a:solidFill>
              </a:rPr>
              <a:t>Hidratare</a:t>
            </a:r>
            <a:r>
              <a:rPr lang="en-US" sz="1600" dirty="0">
                <a:solidFill>
                  <a:schemeClr val="bg1"/>
                </a:solidFill>
              </a:rPr>
              <a:t> </a:t>
            </a:r>
            <a:r>
              <a:rPr lang="en-US" sz="1600" dirty="0" err="1">
                <a:solidFill>
                  <a:schemeClr val="bg1"/>
                </a:solidFill>
              </a:rPr>
              <a:t>regulata</a:t>
            </a:r>
            <a:r>
              <a:rPr lang="en-US" sz="1600" dirty="0">
                <a:solidFill>
                  <a:schemeClr val="bg1"/>
                </a:solidFill>
              </a:rPr>
              <a:t> – cu </a:t>
            </a:r>
            <a:r>
              <a:rPr lang="en-US" sz="1600" dirty="0" err="1">
                <a:solidFill>
                  <a:schemeClr val="bg1"/>
                </a:solidFill>
              </a:rPr>
              <a:t>apa</a:t>
            </a:r>
            <a:r>
              <a:rPr lang="en-US" sz="1600" dirty="0">
                <a:solidFill>
                  <a:schemeClr val="bg1"/>
                </a:solidFill>
              </a:rPr>
              <a:t> </a:t>
            </a:r>
            <a:r>
              <a:rPr lang="en-US" sz="1600" dirty="0" err="1">
                <a:solidFill>
                  <a:schemeClr val="bg1"/>
                </a:solidFill>
              </a:rPr>
              <a:t>si</a:t>
            </a:r>
            <a:r>
              <a:rPr lang="en-US" sz="1600" dirty="0">
                <a:solidFill>
                  <a:schemeClr val="bg1"/>
                </a:solidFill>
              </a:rPr>
              <a:t> </a:t>
            </a:r>
            <a:r>
              <a:rPr lang="en-US" sz="1600" dirty="0" err="1">
                <a:solidFill>
                  <a:schemeClr val="bg1"/>
                </a:solidFill>
              </a:rPr>
              <a:t>bauturi</a:t>
            </a:r>
            <a:r>
              <a:rPr lang="en-US" sz="1600" dirty="0">
                <a:solidFill>
                  <a:schemeClr val="bg1"/>
                </a:solidFill>
              </a:rPr>
              <a:t> </a:t>
            </a:r>
            <a:r>
              <a:rPr lang="en-US" sz="1600" dirty="0" err="1">
                <a:solidFill>
                  <a:schemeClr val="bg1"/>
                </a:solidFill>
              </a:rPr>
              <a:t>naturale</a:t>
            </a:r>
            <a:r>
              <a:rPr lang="en-US" sz="1600" dirty="0">
                <a:solidFill>
                  <a:schemeClr val="bg1"/>
                </a:solidFill>
              </a:rPr>
              <a:t> </a:t>
            </a:r>
            <a:r>
              <a:rPr lang="en-US" sz="1600" dirty="0" err="1">
                <a:solidFill>
                  <a:schemeClr val="bg1"/>
                </a:solidFill>
              </a:rPr>
              <a:t>neprocesate</a:t>
            </a:r>
            <a:endParaRPr lang="en-US" sz="1600" dirty="0">
              <a:solidFill>
                <a:schemeClr val="bg1"/>
              </a:solidFill>
            </a:endParaRPr>
          </a:p>
          <a:p>
            <a:pPr>
              <a:lnSpc>
                <a:spcPct val="90000"/>
              </a:lnSpc>
            </a:pPr>
            <a:endParaRPr lang="en-US" sz="1100" dirty="0">
              <a:solidFill>
                <a:schemeClr val="bg1"/>
              </a:solidFill>
            </a:endParaRPr>
          </a:p>
        </p:txBody>
      </p:sp>
      <p:pic>
        <p:nvPicPr>
          <p:cNvPr id="5" name="Picture 4" descr="A plate of food on a table&#10;&#10;Description automatically generated">
            <a:extLst>
              <a:ext uri="{FF2B5EF4-FFF2-40B4-BE49-F238E27FC236}">
                <a16:creationId xmlns:a16="http://schemas.microsoft.com/office/drawing/2014/main" id="{A22E2F73-2BA7-4E1C-ADAC-E03890D59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607" y="1032175"/>
            <a:ext cx="6391533" cy="4793649"/>
          </a:xfrm>
          <a:prstGeom prst="rect">
            <a:avLst/>
          </a:prstGeom>
        </p:spPr>
      </p:pic>
      <p:sp>
        <p:nvSpPr>
          <p:cNvPr id="22" name="Rectangle 21">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7868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3" name="Rectangle 12">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D1154C6-AECF-4462-A0FB-7A7D5DAFE066}"/>
              </a:ext>
            </a:extLst>
          </p:cNvPr>
          <p:cNvSpPr>
            <a:spLocks noGrp="1"/>
          </p:cNvSpPr>
          <p:nvPr>
            <p:ph type="title"/>
          </p:nvPr>
        </p:nvSpPr>
        <p:spPr>
          <a:xfrm>
            <a:off x="1154955" y="973668"/>
            <a:ext cx="3133726" cy="1020232"/>
          </a:xfrm>
        </p:spPr>
        <p:txBody>
          <a:bodyPr>
            <a:normAutofit/>
          </a:bodyPr>
          <a:lstStyle/>
          <a:p>
            <a:pPr>
              <a:lnSpc>
                <a:spcPct val="90000"/>
              </a:lnSpc>
            </a:pPr>
            <a:r>
              <a:rPr lang="en-US" sz="2000" err="1"/>
              <a:t>Mancatul</a:t>
            </a:r>
            <a:r>
              <a:rPr lang="en-US" sz="2000"/>
              <a:t> </a:t>
            </a:r>
            <a:r>
              <a:rPr lang="en-US" sz="2000" err="1"/>
              <a:t>Sanatos</a:t>
            </a:r>
            <a:r>
              <a:rPr lang="en-US" sz="2000"/>
              <a:t> </a:t>
            </a:r>
            <a:r>
              <a:rPr lang="en-US" sz="2000" err="1"/>
              <a:t>Dieta</a:t>
            </a:r>
            <a:r>
              <a:rPr lang="en-US" sz="2000"/>
              <a:t> </a:t>
            </a:r>
            <a:r>
              <a:rPr lang="en-US" sz="2000" err="1"/>
              <a:t>mediteraneana</a:t>
            </a:r>
            <a:endParaRPr lang="en-US" sz="2000"/>
          </a:p>
        </p:txBody>
      </p:sp>
      <p:sp>
        <p:nvSpPr>
          <p:cNvPr id="9" name="Content Placeholder 8">
            <a:extLst>
              <a:ext uri="{FF2B5EF4-FFF2-40B4-BE49-F238E27FC236}">
                <a16:creationId xmlns:a16="http://schemas.microsoft.com/office/drawing/2014/main" id="{ED584447-EC04-46F0-9664-26D1157875A3}"/>
              </a:ext>
            </a:extLst>
          </p:cNvPr>
          <p:cNvSpPr>
            <a:spLocks noGrp="1"/>
          </p:cNvSpPr>
          <p:nvPr>
            <p:ph idx="1"/>
          </p:nvPr>
        </p:nvSpPr>
        <p:spPr>
          <a:xfrm>
            <a:off x="1154955" y="2120900"/>
            <a:ext cx="3133726" cy="3898900"/>
          </a:xfrm>
        </p:spPr>
        <p:txBody>
          <a:bodyPr>
            <a:normAutofit/>
          </a:bodyPr>
          <a:lstStyle/>
          <a:p>
            <a:r>
              <a:rPr lang="en-US" dirty="0">
                <a:solidFill>
                  <a:schemeClr val="bg1"/>
                </a:solidFill>
              </a:rPr>
              <a:t>Una din </a:t>
            </a:r>
            <a:r>
              <a:rPr lang="en-US" dirty="0" err="1">
                <a:solidFill>
                  <a:schemeClr val="bg1"/>
                </a:solidFill>
              </a:rPr>
              <a:t>dietele</a:t>
            </a:r>
            <a:r>
              <a:rPr lang="en-US" dirty="0">
                <a:solidFill>
                  <a:schemeClr val="bg1"/>
                </a:solidFill>
              </a:rPr>
              <a:t> </a:t>
            </a:r>
            <a:r>
              <a:rPr lang="en-US" dirty="0" err="1">
                <a:solidFill>
                  <a:schemeClr val="bg1"/>
                </a:solidFill>
              </a:rPr>
              <a:t>cele</a:t>
            </a:r>
            <a:r>
              <a:rPr lang="en-US" dirty="0">
                <a:solidFill>
                  <a:schemeClr val="bg1"/>
                </a:solidFill>
              </a:rPr>
              <a:t> </a:t>
            </a:r>
            <a:r>
              <a:rPr lang="en-US" dirty="0" err="1">
                <a:solidFill>
                  <a:schemeClr val="bg1"/>
                </a:solidFill>
              </a:rPr>
              <a:t>mai</a:t>
            </a:r>
            <a:r>
              <a:rPr lang="en-US" dirty="0">
                <a:solidFill>
                  <a:schemeClr val="bg1"/>
                </a:solidFill>
              </a:rPr>
              <a:t> </a:t>
            </a:r>
            <a:r>
              <a:rPr lang="en-US" dirty="0" err="1">
                <a:solidFill>
                  <a:schemeClr val="bg1"/>
                </a:solidFill>
              </a:rPr>
              <a:t>sanatoase</a:t>
            </a:r>
            <a:r>
              <a:rPr lang="en-US" dirty="0">
                <a:solidFill>
                  <a:schemeClr val="bg1"/>
                </a:solidFill>
              </a:rPr>
              <a:t> din </a:t>
            </a:r>
            <a:r>
              <a:rPr lang="en-US" dirty="0" err="1">
                <a:solidFill>
                  <a:schemeClr val="bg1"/>
                </a:solidFill>
              </a:rPr>
              <a:t>lume</a:t>
            </a:r>
            <a:r>
              <a:rPr lang="en-US" dirty="0">
                <a:solidFill>
                  <a:schemeClr val="bg1"/>
                </a:solidFill>
              </a:rPr>
              <a:t> </a:t>
            </a:r>
            <a:r>
              <a:rPr lang="en-US" dirty="0" err="1">
                <a:solidFill>
                  <a:schemeClr val="bg1"/>
                </a:solidFill>
              </a:rPr>
              <a:t>si</a:t>
            </a:r>
            <a:r>
              <a:rPr lang="en-US" dirty="0">
                <a:solidFill>
                  <a:schemeClr val="bg1"/>
                </a:solidFill>
              </a:rPr>
              <a:t> </a:t>
            </a:r>
            <a:r>
              <a:rPr lang="en-US" dirty="0" err="1">
                <a:solidFill>
                  <a:schemeClr val="bg1"/>
                </a:solidFill>
              </a:rPr>
              <a:t>pentru</a:t>
            </a:r>
            <a:r>
              <a:rPr lang="en-US" dirty="0">
                <a:solidFill>
                  <a:schemeClr val="bg1"/>
                </a:solidFill>
              </a:rPr>
              <a:t> </a:t>
            </a:r>
            <a:r>
              <a:rPr lang="en-US" dirty="0" err="1">
                <a:solidFill>
                  <a:schemeClr val="bg1"/>
                </a:solidFill>
              </a:rPr>
              <a:t>longevitate</a:t>
            </a:r>
            <a:r>
              <a:rPr lang="en-US" dirty="0">
                <a:solidFill>
                  <a:schemeClr val="bg1"/>
                </a:solidFill>
              </a:rPr>
              <a:t> </a:t>
            </a:r>
            <a:r>
              <a:rPr lang="en-US" dirty="0" err="1">
                <a:solidFill>
                  <a:schemeClr val="bg1"/>
                </a:solidFill>
              </a:rPr>
              <a:t>si</a:t>
            </a:r>
            <a:r>
              <a:rPr lang="en-US" dirty="0">
                <a:solidFill>
                  <a:schemeClr val="bg1"/>
                </a:solidFill>
              </a:rPr>
              <a:t> </a:t>
            </a:r>
            <a:r>
              <a:rPr lang="en-US" dirty="0" err="1">
                <a:solidFill>
                  <a:schemeClr val="bg1"/>
                </a:solidFill>
              </a:rPr>
              <a:t>pentru</a:t>
            </a:r>
            <a:r>
              <a:rPr lang="en-US" dirty="0">
                <a:solidFill>
                  <a:schemeClr val="bg1"/>
                </a:solidFill>
              </a:rPr>
              <a:t> </a:t>
            </a:r>
            <a:r>
              <a:rPr lang="en-US" dirty="0" err="1">
                <a:solidFill>
                  <a:schemeClr val="bg1"/>
                </a:solidFill>
              </a:rPr>
              <a:t>alte</a:t>
            </a:r>
            <a:r>
              <a:rPr lang="en-US" dirty="0">
                <a:solidFill>
                  <a:schemeClr val="bg1"/>
                </a:solidFill>
              </a:rPr>
              <a:t> </a:t>
            </a:r>
            <a:r>
              <a:rPr lang="en-US" dirty="0" err="1">
                <a:solidFill>
                  <a:schemeClr val="bg1"/>
                </a:solidFill>
              </a:rPr>
              <a:t>afectiuni</a:t>
            </a:r>
            <a:r>
              <a:rPr lang="en-US" dirty="0">
                <a:solidFill>
                  <a:schemeClr val="bg1"/>
                </a:solidFill>
              </a:rPr>
              <a:t> </a:t>
            </a:r>
          </a:p>
          <a:p>
            <a:r>
              <a:rPr lang="en-US" dirty="0" err="1">
                <a:solidFill>
                  <a:schemeClr val="bg1"/>
                </a:solidFill>
              </a:rPr>
              <a:t>Consta</a:t>
            </a:r>
            <a:r>
              <a:rPr lang="en-US" dirty="0">
                <a:solidFill>
                  <a:schemeClr val="bg1"/>
                </a:solidFill>
              </a:rPr>
              <a:t> in : </a:t>
            </a:r>
            <a:r>
              <a:rPr lang="en-US" dirty="0" err="1">
                <a:solidFill>
                  <a:schemeClr val="bg1"/>
                </a:solidFill>
              </a:rPr>
              <a:t>Peste</a:t>
            </a:r>
            <a:r>
              <a:rPr lang="en-US" dirty="0">
                <a:solidFill>
                  <a:schemeClr val="bg1"/>
                </a:solidFill>
              </a:rPr>
              <a:t>, carne </a:t>
            </a:r>
            <a:r>
              <a:rPr lang="en-US" dirty="0" err="1">
                <a:solidFill>
                  <a:schemeClr val="bg1"/>
                </a:solidFill>
              </a:rPr>
              <a:t>slaba</a:t>
            </a:r>
            <a:r>
              <a:rPr lang="en-US" dirty="0">
                <a:solidFill>
                  <a:schemeClr val="bg1"/>
                </a:solidFill>
              </a:rPr>
              <a:t>, legume , </a:t>
            </a:r>
            <a:r>
              <a:rPr lang="en-US" dirty="0" err="1">
                <a:solidFill>
                  <a:schemeClr val="bg1"/>
                </a:solidFill>
              </a:rPr>
              <a:t>cereale</a:t>
            </a:r>
            <a:r>
              <a:rPr lang="en-US" dirty="0">
                <a:solidFill>
                  <a:schemeClr val="bg1"/>
                </a:solidFill>
              </a:rPr>
              <a:t> </a:t>
            </a:r>
            <a:r>
              <a:rPr lang="en-US" dirty="0" err="1">
                <a:solidFill>
                  <a:schemeClr val="bg1"/>
                </a:solidFill>
              </a:rPr>
              <a:t>integrale</a:t>
            </a:r>
            <a:r>
              <a:rPr lang="en-US" dirty="0">
                <a:solidFill>
                  <a:schemeClr val="bg1"/>
                </a:solidFill>
              </a:rPr>
              <a:t>, </a:t>
            </a:r>
            <a:r>
              <a:rPr lang="en-US" dirty="0" err="1">
                <a:solidFill>
                  <a:schemeClr val="bg1"/>
                </a:solidFill>
              </a:rPr>
              <a:t>nuci</a:t>
            </a:r>
            <a:r>
              <a:rPr lang="en-US" dirty="0">
                <a:solidFill>
                  <a:schemeClr val="bg1"/>
                </a:solidFill>
              </a:rPr>
              <a:t>, </a:t>
            </a:r>
            <a:r>
              <a:rPr lang="en-US" dirty="0" err="1">
                <a:solidFill>
                  <a:schemeClr val="bg1"/>
                </a:solidFill>
              </a:rPr>
              <a:t>alune</a:t>
            </a:r>
            <a:r>
              <a:rPr lang="en-US" dirty="0">
                <a:solidFill>
                  <a:schemeClr val="bg1"/>
                </a:solidFill>
              </a:rPr>
              <a:t>, </a:t>
            </a:r>
            <a:r>
              <a:rPr lang="en-US" dirty="0" err="1">
                <a:solidFill>
                  <a:schemeClr val="bg1"/>
                </a:solidFill>
              </a:rPr>
              <a:t>migdale</a:t>
            </a:r>
            <a:r>
              <a:rPr lang="en-US" dirty="0">
                <a:solidFill>
                  <a:schemeClr val="bg1"/>
                </a:solidFill>
              </a:rPr>
              <a:t>, lactate </a:t>
            </a:r>
            <a:r>
              <a:rPr lang="en-US" dirty="0" err="1">
                <a:solidFill>
                  <a:schemeClr val="bg1"/>
                </a:solidFill>
              </a:rPr>
              <a:t>slabe</a:t>
            </a:r>
            <a:r>
              <a:rPr lang="en-US" dirty="0">
                <a:solidFill>
                  <a:schemeClr val="bg1"/>
                </a:solidFill>
              </a:rPr>
              <a:t>, vin cu </a:t>
            </a:r>
            <a:r>
              <a:rPr lang="en-US" dirty="0" err="1">
                <a:solidFill>
                  <a:schemeClr val="bg1"/>
                </a:solidFill>
              </a:rPr>
              <a:t>moderatie</a:t>
            </a:r>
            <a:endParaRPr lang="en-US" dirty="0">
              <a:solidFill>
                <a:schemeClr val="bg1"/>
              </a:solidFill>
            </a:endParaRPr>
          </a:p>
        </p:txBody>
      </p:sp>
      <p:pic>
        <p:nvPicPr>
          <p:cNvPr id="5" name="Content Placeholder 4" descr="A plate of food with broccoli&#10;&#10;Description automatically generated">
            <a:extLst>
              <a:ext uri="{FF2B5EF4-FFF2-40B4-BE49-F238E27FC236}">
                <a16:creationId xmlns:a16="http://schemas.microsoft.com/office/drawing/2014/main" id="{89314AEA-15B0-4944-8287-DB0D6965F6F7}"/>
              </a:ext>
            </a:extLst>
          </p:cNvPr>
          <p:cNvPicPr>
            <a:picLocks noChangeAspect="1"/>
          </p:cNvPicPr>
          <p:nvPr/>
        </p:nvPicPr>
        <p:blipFill rotWithShape="1">
          <a:blip r:embed="rId3">
            <a:extLst>
              <a:ext uri="{28A0092B-C50C-407E-A947-70E740481C1C}">
                <a14:useLocalDpi xmlns:a14="http://schemas.microsoft.com/office/drawing/2010/main" val="0"/>
              </a:ext>
            </a:extLst>
          </a:blip>
          <a:srcRect l="8851" r="21153" b="-1"/>
          <a:stretch/>
        </p:blipFill>
        <p:spPr>
          <a:xfrm>
            <a:off x="5194607" y="803751"/>
            <a:ext cx="6391533" cy="5250498"/>
          </a:xfrm>
          <a:prstGeom prst="rect">
            <a:avLst/>
          </a:prstGeom>
        </p:spPr>
      </p:pic>
      <p:sp>
        <p:nvSpPr>
          <p:cNvPr id="24" name="Rectangle 23">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049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5CEA2-AA16-47DA-878A-B1386A331533}"/>
              </a:ext>
            </a:extLst>
          </p:cNvPr>
          <p:cNvSpPr>
            <a:spLocks noGrp="1"/>
          </p:cNvSpPr>
          <p:nvPr>
            <p:ph type="title"/>
          </p:nvPr>
        </p:nvSpPr>
        <p:spPr/>
        <p:txBody>
          <a:bodyPr/>
          <a:lstStyle/>
          <a:p>
            <a:r>
              <a:rPr lang="en-US" dirty="0" err="1"/>
              <a:t>Mancatul</a:t>
            </a:r>
            <a:r>
              <a:rPr lang="en-US" dirty="0"/>
              <a:t> </a:t>
            </a:r>
            <a:r>
              <a:rPr lang="en-US" dirty="0" err="1"/>
              <a:t>Sanatos</a:t>
            </a:r>
            <a:endParaRPr lang="en-US" dirty="0"/>
          </a:p>
        </p:txBody>
      </p:sp>
      <p:sp>
        <p:nvSpPr>
          <p:cNvPr id="3" name="Content Placeholder 2">
            <a:extLst>
              <a:ext uri="{FF2B5EF4-FFF2-40B4-BE49-F238E27FC236}">
                <a16:creationId xmlns:a16="http://schemas.microsoft.com/office/drawing/2014/main" id="{510C825A-3404-4B81-8E04-11D0AFB8C0A6}"/>
              </a:ext>
            </a:extLst>
          </p:cNvPr>
          <p:cNvSpPr>
            <a:spLocks noGrp="1"/>
          </p:cNvSpPr>
          <p:nvPr>
            <p:ph idx="1"/>
          </p:nvPr>
        </p:nvSpPr>
        <p:spPr/>
        <p:txBody>
          <a:bodyPr>
            <a:normAutofit fontScale="85000" lnSpcReduction="20000"/>
          </a:bodyPr>
          <a:lstStyle/>
          <a:p>
            <a:r>
              <a:rPr lang="en-US" dirty="0"/>
              <a:t>De </a:t>
            </a:r>
            <a:r>
              <a:rPr lang="en-US" dirty="0" err="1"/>
              <a:t>evitat</a:t>
            </a:r>
            <a:r>
              <a:rPr lang="en-US" dirty="0"/>
              <a:t> </a:t>
            </a:r>
            <a:r>
              <a:rPr lang="en-US" dirty="0" err="1"/>
              <a:t>sau</a:t>
            </a:r>
            <a:r>
              <a:rPr lang="en-US" dirty="0"/>
              <a:t>  </a:t>
            </a:r>
            <a:r>
              <a:rPr lang="en-US" dirty="0" err="1"/>
              <a:t>redus</a:t>
            </a:r>
            <a:r>
              <a:rPr lang="en-US" dirty="0"/>
              <a:t>-</a:t>
            </a:r>
          </a:p>
          <a:p>
            <a:r>
              <a:rPr lang="en-US" dirty="0" err="1"/>
              <a:t>Zaharul</a:t>
            </a:r>
            <a:r>
              <a:rPr lang="en-US" dirty="0"/>
              <a:t> in </a:t>
            </a:r>
            <a:r>
              <a:rPr lang="en-US" dirty="0" err="1"/>
              <a:t>exces</a:t>
            </a:r>
            <a:r>
              <a:rPr lang="en-US" dirty="0"/>
              <a:t> ( </a:t>
            </a:r>
            <a:r>
              <a:rPr lang="en-US" dirty="0" err="1"/>
              <a:t>bauturi</a:t>
            </a:r>
            <a:r>
              <a:rPr lang="en-US" dirty="0"/>
              <a:t>, </a:t>
            </a:r>
            <a:r>
              <a:rPr lang="en-US" dirty="0" err="1"/>
              <a:t>dulciuri</a:t>
            </a:r>
            <a:r>
              <a:rPr lang="en-US" dirty="0"/>
              <a:t>, </a:t>
            </a:r>
            <a:r>
              <a:rPr lang="en-US" dirty="0" err="1"/>
              <a:t>patiserii</a:t>
            </a:r>
            <a:r>
              <a:rPr lang="en-US" dirty="0"/>
              <a:t>) se </a:t>
            </a:r>
            <a:r>
              <a:rPr lang="en-US" dirty="0" err="1"/>
              <a:t>vor</a:t>
            </a:r>
            <a:r>
              <a:rPr lang="en-US" dirty="0"/>
              <a:t> </a:t>
            </a:r>
            <a:r>
              <a:rPr lang="en-US" dirty="0" err="1"/>
              <a:t>inlocui</a:t>
            </a:r>
            <a:r>
              <a:rPr lang="en-US" dirty="0"/>
              <a:t> cu </a:t>
            </a:r>
            <a:r>
              <a:rPr lang="en-US" dirty="0" err="1"/>
              <a:t>fructe</a:t>
            </a:r>
            <a:r>
              <a:rPr lang="en-US" dirty="0"/>
              <a:t>, </a:t>
            </a:r>
            <a:r>
              <a:rPr lang="en-US" dirty="0" err="1"/>
              <a:t>apa</a:t>
            </a:r>
            <a:r>
              <a:rPr lang="en-US" dirty="0"/>
              <a:t> </a:t>
            </a:r>
            <a:r>
              <a:rPr lang="en-US" dirty="0" err="1"/>
              <a:t>plata</a:t>
            </a:r>
            <a:r>
              <a:rPr lang="en-US" dirty="0"/>
              <a:t> , </a:t>
            </a:r>
            <a:r>
              <a:rPr lang="en-US" dirty="0" err="1"/>
              <a:t>minerala</a:t>
            </a:r>
            <a:r>
              <a:rPr lang="en-US" dirty="0"/>
              <a:t> </a:t>
            </a:r>
            <a:r>
              <a:rPr lang="en-US" dirty="0" err="1"/>
              <a:t>si</a:t>
            </a:r>
            <a:r>
              <a:rPr lang="en-US" dirty="0"/>
              <a:t> cu </a:t>
            </a:r>
            <a:r>
              <a:rPr lang="en-US" dirty="0" err="1"/>
              <a:t>arome</a:t>
            </a:r>
            <a:endParaRPr lang="en-US" dirty="0"/>
          </a:p>
          <a:p>
            <a:r>
              <a:rPr lang="en-US" dirty="0" err="1"/>
              <a:t>Sarea</a:t>
            </a:r>
            <a:r>
              <a:rPr lang="en-US" dirty="0"/>
              <a:t> in </a:t>
            </a:r>
            <a:r>
              <a:rPr lang="en-US" dirty="0" err="1"/>
              <a:t>exces</a:t>
            </a:r>
            <a:r>
              <a:rPr lang="en-US" dirty="0"/>
              <a:t> ( </a:t>
            </a:r>
            <a:r>
              <a:rPr lang="en-US" dirty="0" err="1"/>
              <a:t>aproape</a:t>
            </a:r>
            <a:r>
              <a:rPr lang="en-US" dirty="0"/>
              <a:t> </a:t>
            </a:r>
            <a:r>
              <a:rPr lang="en-US" dirty="0" err="1"/>
              <a:t>toate</a:t>
            </a:r>
            <a:r>
              <a:rPr lang="en-US" dirty="0"/>
              <a:t> </a:t>
            </a:r>
            <a:r>
              <a:rPr lang="en-US" dirty="0" err="1"/>
              <a:t>alimentele</a:t>
            </a:r>
            <a:r>
              <a:rPr lang="en-US" dirty="0"/>
              <a:t> din </a:t>
            </a:r>
            <a:r>
              <a:rPr lang="en-US" dirty="0" err="1"/>
              <a:t>comert</a:t>
            </a:r>
            <a:r>
              <a:rPr lang="en-US" dirty="0"/>
              <a:t> au </a:t>
            </a:r>
            <a:r>
              <a:rPr lang="en-US" dirty="0" err="1"/>
              <a:t>sare</a:t>
            </a:r>
            <a:r>
              <a:rPr lang="en-US" dirty="0"/>
              <a:t> in </a:t>
            </a:r>
            <a:r>
              <a:rPr lang="en-US" dirty="0" err="1"/>
              <a:t>exces</a:t>
            </a:r>
            <a:r>
              <a:rPr lang="en-US" dirty="0"/>
              <a:t>)- </a:t>
            </a:r>
            <a:r>
              <a:rPr lang="en-US" dirty="0" err="1"/>
              <a:t>vom</a:t>
            </a:r>
            <a:r>
              <a:rPr lang="en-US" dirty="0"/>
              <a:t> </a:t>
            </a:r>
            <a:r>
              <a:rPr lang="en-US" dirty="0" err="1"/>
              <a:t>manca</a:t>
            </a:r>
            <a:r>
              <a:rPr lang="en-US" dirty="0"/>
              <a:t> </a:t>
            </a:r>
            <a:r>
              <a:rPr lang="en-US" dirty="0" err="1"/>
              <a:t>mai</a:t>
            </a:r>
            <a:r>
              <a:rPr lang="en-US" dirty="0"/>
              <a:t> </a:t>
            </a:r>
            <a:r>
              <a:rPr lang="en-US" dirty="0" err="1"/>
              <a:t>simplu</a:t>
            </a:r>
            <a:r>
              <a:rPr lang="en-US" dirty="0"/>
              <a:t> , natural ,</a:t>
            </a:r>
            <a:r>
              <a:rPr lang="en-US" dirty="0" err="1"/>
              <a:t>negatit</a:t>
            </a:r>
            <a:r>
              <a:rPr lang="en-US" dirty="0"/>
              <a:t>, </a:t>
            </a:r>
            <a:r>
              <a:rPr lang="en-US" dirty="0" err="1"/>
              <a:t>neprocesat,preparat</a:t>
            </a:r>
            <a:r>
              <a:rPr lang="en-US" dirty="0"/>
              <a:t> </a:t>
            </a:r>
            <a:r>
              <a:rPr lang="en-US" dirty="0" err="1"/>
              <a:t>acasa</a:t>
            </a:r>
            <a:r>
              <a:rPr lang="en-US" dirty="0"/>
              <a:t> </a:t>
            </a:r>
          </a:p>
          <a:p>
            <a:r>
              <a:rPr lang="en-US" dirty="0" err="1"/>
              <a:t>Patiseriile</a:t>
            </a:r>
            <a:r>
              <a:rPr lang="en-US" dirty="0"/>
              <a:t> </a:t>
            </a:r>
            <a:r>
              <a:rPr lang="en-US" dirty="0" err="1"/>
              <a:t>si</a:t>
            </a:r>
            <a:r>
              <a:rPr lang="en-US" dirty="0"/>
              <a:t> </a:t>
            </a:r>
            <a:r>
              <a:rPr lang="en-US" dirty="0" err="1"/>
              <a:t>painea</a:t>
            </a:r>
            <a:r>
              <a:rPr lang="en-US" dirty="0"/>
              <a:t> alba- le </a:t>
            </a:r>
            <a:r>
              <a:rPr lang="en-US" dirty="0" err="1"/>
              <a:t>inlocuim</a:t>
            </a:r>
            <a:r>
              <a:rPr lang="en-US" dirty="0"/>
              <a:t> cu cereal </a:t>
            </a:r>
            <a:r>
              <a:rPr lang="en-US" dirty="0" err="1"/>
              <a:t>integrale</a:t>
            </a:r>
            <a:r>
              <a:rPr lang="en-US" dirty="0"/>
              <a:t>, </a:t>
            </a:r>
            <a:r>
              <a:rPr lang="en-US" dirty="0" err="1"/>
              <a:t>gatite</a:t>
            </a:r>
            <a:r>
              <a:rPr lang="en-US" dirty="0"/>
              <a:t> natural </a:t>
            </a:r>
            <a:r>
              <a:rPr lang="en-US" dirty="0" err="1"/>
              <a:t>acasa</a:t>
            </a:r>
            <a:r>
              <a:rPr lang="en-US" dirty="0"/>
              <a:t>, </a:t>
            </a:r>
            <a:r>
              <a:rPr lang="en-US" dirty="0" err="1"/>
              <a:t>salate</a:t>
            </a:r>
            <a:r>
              <a:rPr lang="en-US" dirty="0"/>
              <a:t> de </a:t>
            </a:r>
            <a:r>
              <a:rPr lang="en-US" dirty="0" err="1"/>
              <a:t>fructe</a:t>
            </a:r>
            <a:r>
              <a:rPr lang="en-US" dirty="0"/>
              <a:t>, </a:t>
            </a:r>
            <a:r>
              <a:rPr lang="en-US" dirty="0" err="1"/>
              <a:t>nuci</a:t>
            </a:r>
            <a:r>
              <a:rPr lang="en-US" dirty="0"/>
              <a:t>  </a:t>
            </a:r>
            <a:r>
              <a:rPr lang="en-US" dirty="0" err="1"/>
              <a:t>si</a:t>
            </a:r>
            <a:r>
              <a:rPr lang="en-US" dirty="0"/>
              <a:t> </a:t>
            </a:r>
            <a:r>
              <a:rPr lang="en-US" dirty="0" err="1"/>
              <a:t>seminte</a:t>
            </a:r>
            <a:r>
              <a:rPr lang="en-US" dirty="0"/>
              <a:t>,..</a:t>
            </a:r>
          </a:p>
          <a:p>
            <a:r>
              <a:rPr lang="en-US" dirty="0" err="1"/>
              <a:t>Grasimile</a:t>
            </a:r>
            <a:r>
              <a:rPr lang="en-US" dirty="0"/>
              <a:t> </a:t>
            </a:r>
            <a:r>
              <a:rPr lang="en-US" dirty="0" err="1"/>
              <a:t>animale</a:t>
            </a:r>
            <a:r>
              <a:rPr lang="en-US" dirty="0"/>
              <a:t> in </a:t>
            </a:r>
            <a:r>
              <a:rPr lang="en-US" dirty="0" err="1"/>
              <a:t>exces</a:t>
            </a:r>
            <a:r>
              <a:rPr lang="en-US" dirty="0"/>
              <a:t>- carne </a:t>
            </a:r>
            <a:r>
              <a:rPr lang="en-US" dirty="0" err="1"/>
              <a:t>slaba</a:t>
            </a:r>
            <a:r>
              <a:rPr lang="en-US" dirty="0"/>
              <a:t>, nu la </a:t>
            </a:r>
            <a:r>
              <a:rPr lang="en-US" dirty="0" err="1"/>
              <a:t>toate</a:t>
            </a:r>
            <a:r>
              <a:rPr lang="en-US" dirty="0"/>
              <a:t> </a:t>
            </a:r>
            <a:r>
              <a:rPr lang="en-US" dirty="0" err="1"/>
              <a:t>mesele</a:t>
            </a:r>
            <a:r>
              <a:rPr lang="en-US" dirty="0"/>
              <a:t> </a:t>
            </a:r>
            <a:r>
              <a:rPr lang="en-US" dirty="0" err="1"/>
              <a:t>si</a:t>
            </a:r>
            <a:r>
              <a:rPr lang="en-US" dirty="0"/>
              <a:t> </a:t>
            </a:r>
            <a:r>
              <a:rPr lang="en-US" dirty="0" err="1"/>
              <a:t>dupa</a:t>
            </a:r>
            <a:r>
              <a:rPr lang="en-US" dirty="0"/>
              <a:t> gust, lactate </a:t>
            </a:r>
            <a:r>
              <a:rPr lang="en-US" dirty="0" err="1"/>
              <a:t>slabe</a:t>
            </a:r>
            <a:r>
              <a:rPr lang="en-US" dirty="0"/>
              <a:t>, </a:t>
            </a:r>
          </a:p>
          <a:p>
            <a:r>
              <a:rPr lang="en-US" dirty="0" err="1"/>
              <a:t>Prajelile</a:t>
            </a:r>
            <a:r>
              <a:rPr lang="en-US" dirty="0"/>
              <a:t> – </a:t>
            </a:r>
            <a:r>
              <a:rPr lang="en-US" dirty="0" err="1"/>
              <a:t>consumat</a:t>
            </a:r>
            <a:r>
              <a:rPr lang="en-US" dirty="0"/>
              <a:t> </a:t>
            </a:r>
            <a:r>
              <a:rPr lang="en-US" dirty="0" err="1"/>
              <a:t>alimente</a:t>
            </a:r>
            <a:r>
              <a:rPr lang="en-US" dirty="0"/>
              <a:t> crude, </a:t>
            </a:r>
            <a:r>
              <a:rPr lang="en-US" dirty="0" err="1"/>
              <a:t>aburite</a:t>
            </a:r>
            <a:r>
              <a:rPr lang="en-US" dirty="0"/>
              <a:t>, </a:t>
            </a:r>
            <a:r>
              <a:rPr lang="en-US" dirty="0" err="1"/>
              <a:t>saute</a:t>
            </a:r>
            <a:r>
              <a:rPr lang="en-US" dirty="0"/>
              <a:t>, </a:t>
            </a:r>
            <a:r>
              <a:rPr lang="en-US" dirty="0" err="1"/>
              <a:t>gril</a:t>
            </a:r>
            <a:r>
              <a:rPr lang="en-US" dirty="0"/>
              <a:t> </a:t>
            </a:r>
            <a:r>
              <a:rPr lang="en-US" dirty="0" err="1"/>
              <a:t>sau</a:t>
            </a:r>
            <a:r>
              <a:rPr lang="en-US" dirty="0"/>
              <a:t> </a:t>
            </a:r>
            <a:r>
              <a:rPr lang="en-US" dirty="0" err="1"/>
              <a:t>fierte</a:t>
            </a:r>
            <a:r>
              <a:rPr lang="en-US" dirty="0"/>
              <a:t> , cu </a:t>
            </a:r>
            <a:r>
              <a:rPr lang="en-US" dirty="0" err="1"/>
              <a:t>timp</a:t>
            </a:r>
            <a:r>
              <a:rPr lang="en-US" dirty="0"/>
              <a:t> </a:t>
            </a:r>
            <a:r>
              <a:rPr lang="en-US" dirty="0" err="1"/>
              <a:t>scurt</a:t>
            </a:r>
            <a:r>
              <a:rPr lang="en-US" dirty="0"/>
              <a:t> de </a:t>
            </a:r>
            <a:r>
              <a:rPr lang="en-US" dirty="0" err="1"/>
              <a:t>procesare</a:t>
            </a:r>
            <a:r>
              <a:rPr lang="en-US" dirty="0"/>
              <a:t> </a:t>
            </a:r>
          </a:p>
          <a:p>
            <a:r>
              <a:rPr lang="en-US" dirty="0" err="1"/>
              <a:t>Mesele</a:t>
            </a:r>
            <a:r>
              <a:rPr lang="en-US" dirty="0"/>
              <a:t> </a:t>
            </a:r>
            <a:r>
              <a:rPr lang="en-US" dirty="0" err="1"/>
              <a:t>consumate</a:t>
            </a:r>
            <a:r>
              <a:rPr lang="en-US" dirty="0"/>
              <a:t> in </a:t>
            </a:r>
            <a:r>
              <a:rPr lang="en-US" dirty="0" err="1"/>
              <a:t>liniste</a:t>
            </a:r>
            <a:r>
              <a:rPr lang="en-US" dirty="0"/>
              <a:t>, nu </a:t>
            </a:r>
            <a:r>
              <a:rPr lang="en-US" dirty="0" err="1"/>
              <a:t>graba</a:t>
            </a:r>
            <a:r>
              <a:rPr lang="en-US" dirty="0"/>
              <a:t> , </a:t>
            </a:r>
            <a:r>
              <a:rPr lang="en-US" dirty="0" err="1"/>
              <a:t>intr</a:t>
            </a:r>
            <a:r>
              <a:rPr lang="en-US" dirty="0"/>
              <a:t>-o </a:t>
            </a:r>
            <a:r>
              <a:rPr lang="en-US" dirty="0" err="1"/>
              <a:t>pauza</a:t>
            </a:r>
            <a:r>
              <a:rPr lang="en-US" dirty="0"/>
              <a:t> de </a:t>
            </a:r>
            <a:r>
              <a:rPr lang="en-US" dirty="0" err="1"/>
              <a:t>relaxare</a:t>
            </a:r>
            <a:r>
              <a:rPr lang="en-US" dirty="0"/>
              <a:t> , cu </a:t>
            </a:r>
            <a:r>
              <a:rPr lang="en-US" dirty="0" err="1"/>
              <a:t>persoane</a:t>
            </a:r>
            <a:r>
              <a:rPr lang="en-US" dirty="0"/>
              <a:t> </a:t>
            </a:r>
            <a:r>
              <a:rPr lang="en-US" dirty="0" err="1"/>
              <a:t>dragi</a:t>
            </a:r>
            <a:r>
              <a:rPr lang="en-US" dirty="0"/>
              <a:t> </a:t>
            </a:r>
          </a:p>
          <a:p>
            <a:r>
              <a:rPr lang="en-US" dirty="0"/>
              <a:t>Sa </a:t>
            </a:r>
            <a:r>
              <a:rPr lang="en-US" dirty="0" err="1"/>
              <a:t>isi</a:t>
            </a:r>
            <a:r>
              <a:rPr lang="en-US" dirty="0"/>
              <a:t> </a:t>
            </a:r>
            <a:r>
              <a:rPr lang="en-US" dirty="0" err="1"/>
              <a:t>faca</a:t>
            </a:r>
            <a:r>
              <a:rPr lang="en-US" dirty="0"/>
              <a:t> un </a:t>
            </a:r>
            <a:r>
              <a:rPr lang="en-US" dirty="0" err="1"/>
              <a:t>Jurnal</a:t>
            </a:r>
            <a:r>
              <a:rPr lang="en-US" dirty="0"/>
              <a:t> in care </a:t>
            </a:r>
            <a:r>
              <a:rPr lang="en-US" dirty="0" err="1"/>
              <a:t>sa</a:t>
            </a:r>
            <a:r>
              <a:rPr lang="en-US" dirty="0"/>
              <a:t> </a:t>
            </a:r>
            <a:r>
              <a:rPr lang="en-US" dirty="0" err="1"/>
              <a:t>isi</a:t>
            </a:r>
            <a:r>
              <a:rPr lang="en-US" dirty="0"/>
              <a:t> </a:t>
            </a:r>
            <a:r>
              <a:rPr lang="en-US" dirty="0" err="1"/>
              <a:t>inscrie</a:t>
            </a:r>
            <a:r>
              <a:rPr lang="en-US" dirty="0"/>
              <a:t> </a:t>
            </a:r>
            <a:r>
              <a:rPr lang="en-US" dirty="0" err="1"/>
              <a:t>ce</a:t>
            </a:r>
            <a:r>
              <a:rPr lang="en-US" dirty="0"/>
              <a:t> au </a:t>
            </a:r>
            <a:r>
              <a:rPr lang="en-US" dirty="0" err="1"/>
              <a:t>mancat</a:t>
            </a:r>
            <a:r>
              <a:rPr lang="en-US" dirty="0"/>
              <a:t> in </a:t>
            </a:r>
            <a:r>
              <a:rPr lang="en-US" dirty="0" err="1"/>
              <a:t>fiecare</a:t>
            </a:r>
            <a:r>
              <a:rPr lang="en-US" dirty="0"/>
              <a:t> </a:t>
            </a:r>
            <a:r>
              <a:rPr lang="en-US" dirty="0" err="1"/>
              <a:t>zi</a:t>
            </a:r>
            <a:r>
              <a:rPr lang="en-US" dirty="0"/>
              <a:t> </a:t>
            </a:r>
          </a:p>
          <a:p>
            <a:endParaRPr lang="en-US" dirty="0"/>
          </a:p>
        </p:txBody>
      </p:sp>
    </p:spTree>
    <p:extLst>
      <p:ext uri="{BB962C8B-B14F-4D97-AF65-F5344CB8AC3E}">
        <p14:creationId xmlns:p14="http://schemas.microsoft.com/office/powerpoint/2010/main" val="20106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47C794-DD90-4D91-829F-2F92D74D4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A9A91F91-27C6-4301-95BB-38D75819E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A146DDC2-5A93-4B50-B8F4-B5311F9EC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19AA3227-4C96-4188-B279-CBD4D28FA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3943AC8-1C36-402E-9CF9-236EC89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07455A9-9423-4813-B4F5-5987FC50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553DE0C0-A442-421A-BC88-7C91FBC0D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0D557BDA-150C-4379-BDD2-E213125900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596F8A2-9DD9-407A-B0B9-A41550F092DB}"/>
              </a:ext>
            </a:extLst>
          </p:cNvPr>
          <p:cNvSpPr>
            <a:spLocks noGrp="1"/>
          </p:cNvSpPr>
          <p:nvPr>
            <p:ph type="title"/>
          </p:nvPr>
        </p:nvSpPr>
        <p:spPr>
          <a:xfrm>
            <a:off x="639098" y="629265"/>
            <a:ext cx="6425580" cy="1622322"/>
          </a:xfrm>
        </p:spPr>
        <p:txBody>
          <a:bodyPr>
            <a:normAutofit/>
          </a:bodyPr>
          <a:lstStyle/>
          <a:p>
            <a:pPr>
              <a:lnSpc>
                <a:spcPct val="90000"/>
              </a:lnSpc>
            </a:pPr>
            <a:r>
              <a:rPr lang="en-US" dirty="0" err="1"/>
              <a:t>Pentru</a:t>
            </a:r>
            <a:r>
              <a:rPr lang="en-US" dirty="0"/>
              <a:t> </a:t>
            </a:r>
            <a:r>
              <a:rPr lang="en-US" dirty="0" err="1"/>
              <a:t>cei</a:t>
            </a:r>
            <a:r>
              <a:rPr lang="en-US" dirty="0"/>
              <a:t> cu </a:t>
            </a:r>
            <a:r>
              <a:rPr lang="en-US" dirty="0" err="1"/>
              <a:t>mancat</a:t>
            </a:r>
            <a:r>
              <a:rPr lang="en-US" dirty="0"/>
              <a:t> </a:t>
            </a:r>
            <a:r>
              <a:rPr lang="en-US" dirty="0" err="1"/>
              <a:t>compulsiv</a:t>
            </a:r>
            <a:br>
              <a:rPr lang="en-US" dirty="0"/>
            </a:br>
            <a:endParaRPr lang="en-US"/>
          </a:p>
        </p:txBody>
      </p:sp>
      <p:sp>
        <p:nvSpPr>
          <p:cNvPr id="3" name="Content Placeholder 2">
            <a:extLst>
              <a:ext uri="{FF2B5EF4-FFF2-40B4-BE49-F238E27FC236}">
                <a16:creationId xmlns:a16="http://schemas.microsoft.com/office/drawing/2014/main" id="{FF9473E0-0288-4BC6-81BC-82A7999A9637}"/>
              </a:ext>
            </a:extLst>
          </p:cNvPr>
          <p:cNvSpPr>
            <a:spLocks noGrp="1"/>
          </p:cNvSpPr>
          <p:nvPr>
            <p:ph idx="1"/>
          </p:nvPr>
        </p:nvSpPr>
        <p:spPr>
          <a:xfrm>
            <a:off x="639098" y="2418735"/>
            <a:ext cx="6456769" cy="3811740"/>
          </a:xfrm>
        </p:spPr>
        <p:txBody>
          <a:bodyPr anchor="ctr">
            <a:normAutofit lnSpcReduction="10000"/>
          </a:bodyPr>
          <a:lstStyle/>
          <a:p>
            <a:pPr>
              <a:lnSpc>
                <a:spcPct val="90000"/>
              </a:lnSpc>
            </a:pPr>
            <a:r>
              <a:rPr lang="en-US" dirty="0" err="1">
                <a:solidFill>
                  <a:schemeClr val="bg1"/>
                </a:solidFill>
              </a:rPr>
              <a:t>Cei</a:t>
            </a:r>
            <a:r>
              <a:rPr lang="en-US" dirty="0">
                <a:solidFill>
                  <a:schemeClr val="bg1"/>
                </a:solidFill>
              </a:rPr>
              <a:t> care au </a:t>
            </a:r>
            <a:r>
              <a:rPr lang="en-US" dirty="0" err="1">
                <a:solidFill>
                  <a:schemeClr val="bg1"/>
                </a:solidFill>
              </a:rPr>
              <a:t>probleme</a:t>
            </a:r>
            <a:r>
              <a:rPr lang="en-US" dirty="0">
                <a:solidFill>
                  <a:schemeClr val="bg1"/>
                </a:solidFill>
              </a:rPr>
              <a:t> cu </a:t>
            </a:r>
            <a:r>
              <a:rPr lang="en-US" dirty="0" err="1">
                <a:solidFill>
                  <a:schemeClr val="bg1"/>
                </a:solidFill>
              </a:rPr>
              <a:t>mancatul</a:t>
            </a:r>
            <a:r>
              <a:rPr lang="en-US" dirty="0">
                <a:solidFill>
                  <a:schemeClr val="bg1"/>
                </a:solidFill>
              </a:rPr>
              <a:t> in </a:t>
            </a:r>
            <a:r>
              <a:rPr lang="en-US" dirty="0" err="1">
                <a:solidFill>
                  <a:schemeClr val="bg1"/>
                </a:solidFill>
              </a:rPr>
              <a:t>exces</a:t>
            </a:r>
            <a:r>
              <a:rPr lang="en-US" dirty="0">
                <a:solidFill>
                  <a:schemeClr val="bg1"/>
                </a:solidFill>
              </a:rPr>
              <a:t> </a:t>
            </a:r>
            <a:r>
              <a:rPr lang="en-US" dirty="0" err="1">
                <a:solidFill>
                  <a:schemeClr val="bg1"/>
                </a:solidFill>
              </a:rPr>
              <a:t>adica</a:t>
            </a:r>
            <a:r>
              <a:rPr lang="en-US" dirty="0">
                <a:solidFill>
                  <a:schemeClr val="bg1"/>
                </a:solidFill>
              </a:rPr>
              <a:t> </a:t>
            </a:r>
            <a:r>
              <a:rPr lang="en-US" dirty="0" err="1">
                <a:solidFill>
                  <a:schemeClr val="bg1"/>
                </a:solidFill>
              </a:rPr>
              <a:t>compulsiv</a:t>
            </a:r>
            <a:r>
              <a:rPr lang="en-US" dirty="0">
                <a:solidFill>
                  <a:schemeClr val="bg1"/>
                </a:solidFill>
              </a:rPr>
              <a:t>, :</a:t>
            </a:r>
          </a:p>
          <a:p>
            <a:pPr>
              <a:lnSpc>
                <a:spcPct val="90000"/>
              </a:lnSpc>
            </a:pPr>
            <a:r>
              <a:rPr lang="en-US" dirty="0" err="1">
                <a:solidFill>
                  <a:schemeClr val="bg1"/>
                </a:solidFill>
              </a:rPr>
              <a:t>sa</a:t>
            </a:r>
            <a:r>
              <a:rPr lang="en-US" dirty="0">
                <a:solidFill>
                  <a:schemeClr val="bg1"/>
                </a:solidFill>
              </a:rPr>
              <a:t> </a:t>
            </a:r>
            <a:r>
              <a:rPr lang="en-US" dirty="0" err="1">
                <a:solidFill>
                  <a:schemeClr val="bg1"/>
                </a:solidFill>
              </a:rPr>
              <a:t>reduca</a:t>
            </a:r>
            <a:r>
              <a:rPr lang="en-US" dirty="0">
                <a:solidFill>
                  <a:schemeClr val="bg1"/>
                </a:solidFill>
              </a:rPr>
              <a:t> </a:t>
            </a:r>
            <a:r>
              <a:rPr lang="en-US" dirty="0" err="1">
                <a:solidFill>
                  <a:schemeClr val="bg1"/>
                </a:solidFill>
              </a:rPr>
              <a:t>stimularea</a:t>
            </a:r>
            <a:r>
              <a:rPr lang="en-US" dirty="0">
                <a:solidFill>
                  <a:schemeClr val="bg1"/>
                </a:solidFill>
              </a:rPr>
              <a:t> la masa( </a:t>
            </a:r>
            <a:r>
              <a:rPr lang="en-US" dirty="0" err="1">
                <a:solidFill>
                  <a:schemeClr val="bg1"/>
                </a:solidFill>
              </a:rPr>
              <a:t>muzica</a:t>
            </a:r>
            <a:r>
              <a:rPr lang="en-US" dirty="0">
                <a:solidFill>
                  <a:schemeClr val="bg1"/>
                </a:solidFill>
              </a:rPr>
              <a:t> tare , TV </a:t>
            </a:r>
            <a:r>
              <a:rPr lang="en-US" dirty="0" err="1">
                <a:solidFill>
                  <a:schemeClr val="bg1"/>
                </a:solidFill>
              </a:rPr>
              <a:t>agitant</a:t>
            </a:r>
            <a:r>
              <a:rPr lang="en-US" dirty="0">
                <a:solidFill>
                  <a:schemeClr val="bg1"/>
                </a:solidFill>
              </a:rPr>
              <a:t>)  , </a:t>
            </a:r>
          </a:p>
          <a:p>
            <a:pPr>
              <a:lnSpc>
                <a:spcPct val="90000"/>
              </a:lnSpc>
            </a:pPr>
            <a:r>
              <a:rPr lang="en-US" dirty="0" err="1">
                <a:solidFill>
                  <a:schemeClr val="bg1"/>
                </a:solidFill>
              </a:rPr>
              <a:t>sa</a:t>
            </a:r>
            <a:r>
              <a:rPr lang="en-US" dirty="0">
                <a:solidFill>
                  <a:schemeClr val="bg1"/>
                </a:solidFill>
              </a:rPr>
              <a:t> </a:t>
            </a:r>
            <a:r>
              <a:rPr lang="en-US" dirty="0" err="1">
                <a:solidFill>
                  <a:schemeClr val="bg1"/>
                </a:solidFill>
              </a:rPr>
              <a:t>isi</a:t>
            </a:r>
            <a:r>
              <a:rPr lang="en-US" dirty="0">
                <a:solidFill>
                  <a:schemeClr val="bg1"/>
                </a:solidFill>
              </a:rPr>
              <a:t> </a:t>
            </a:r>
            <a:r>
              <a:rPr lang="en-US" dirty="0" err="1">
                <a:solidFill>
                  <a:schemeClr val="bg1"/>
                </a:solidFill>
              </a:rPr>
              <a:t>gateasca</a:t>
            </a:r>
            <a:r>
              <a:rPr lang="en-US" dirty="0">
                <a:solidFill>
                  <a:schemeClr val="bg1"/>
                </a:solidFill>
              </a:rPr>
              <a:t> </a:t>
            </a:r>
            <a:r>
              <a:rPr lang="en-US" dirty="0" err="1">
                <a:solidFill>
                  <a:schemeClr val="bg1"/>
                </a:solidFill>
              </a:rPr>
              <a:t>singuri</a:t>
            </a:r>
            <a:r>
              <a:rPr lang="en-US" dirty="0">
                <a:solidFill>
                  <a:schemeClr val="bg1"/>
                </a:solidFill>
              </a:rPr>
              <a:t>, </a:t>
            </a:r>
          </a:p>
          <a:p>
            <a:pPr>
              <a:lnSpc>
                <a:spcPct val="90000"/>
              </a:lnSpc>
            </a:pPr>
            <a:r>
              <a:rPr lang="en-US" dirty="0" err="1">
                <a:solidFill>
                  <a:schemeClr val="bg1"/>
                </a:solidFill>
              </a:rPr>
              <a:t>sa</a:t>
            </a:r>
            <a:r>
              <a:rPr lang="en-US" dirty="0">
                <a:solidFill>
                  <a:schemeClr val="bg1"/>
                </a:solidFill>
              </a:rPr>
              <a:t> consume </a:t>
            </a:r>
            <a:r>
              <a:rPr lang="en-US" dirty="0" err="1">
                <a:solidFill>
                  <a:schemeClr val="bg1"/>
                </a:solidFill>
              </a:rPr>
              <a:t>mese</a:t>
            </a:r>
            <a:r>
              <a:rPr lang="en-US" dirty="0">
                <a:solidFill>
                  <a:schemeClr val="bg1"/>
                </a:solidFill>
              </a:rPr>
              <a:t> </a:t>
            </a:r>
            <a:r>
              <a:rPr lang="en-US" dirty="0" err="1">
                <a:solidFill>
                  <a:schemeClr val="bg1"/>
                </a:solidFill>
              </a:rPr>
              <a:t>acasa</a:t>
            </a:r>
            <a:r>
              <a:rPr lang="en-US" dirty="0">
                <a:solidFill>
                  <a:schemeClr val="bg1"/>
                </a:solidFill>
              </a:rPr>
              <a:t>, in </a:t>
            </a:r>
            <a:r>
              <a:rPr lang="en-US" dirty="0" err="1">
                <a:solidFill>
                  <a:schemeClr val="bg1"/>
                </a:solidFill>
              </a:rPr>
              <a:t>liniste</a:t>
            </a:r>
            <a:endParaRPr lang="en-US" dirty="0">
              <a:solidFill>
                <a:schemeClr val="bg1"/>
              </a:solidFill>
            </a:endParaRPr>
          </a:p>
          <a:p>
            <a:pPr>
              <a:lnSpc>
                <a:spcPct val="90000"/>
              </a:lnSpc>
            </a:pPr>
            <a:r>
              <a:rPr lang="en-US" dirty="0" err="1">
                <a:solidFill>
                  <a:schemeClr val="bg1"/>
                </a:solidFill>
              </a:rPr>
              <a:t>sa</a:t>
            </a:r>
            <a:r>
              <a:rPr lang="en-US" dirty="0">
                <a:solidFill>
                  <a:schemeClr val="bg1"/>
                </a:solidFill>
              </a:rPr>
              <a:t> se </a:t>
            </a:r>
            <a:r>
              <a:rPr lang="en-US" dirty="0" err="1">
                <a:solidFill>
                  <a:schemeClr val="bg1"/>
                </a:solidFill>
              </a:rPr>
              <a:t>hidrateze</a:t>
            </a:r>
            <a:r>
              <a:rPr lang="en-US" dirty="0">
                <a:solidFill>
                  <a:schemeClr val="bg1"/>
                </a:solidFill>
              </a:rPr>
              <a:t> bine , </a:t>
            </a:r>
            <a:r>
              <a:rPr lang="en-US" dirty="0" err="1">
                <a:solidFill>
                  <a:schemeClr val="bg1"/>
                </a:solidFill>
              </a:rPr>
              <a:t>sa</a:t>
            </a:r>
            <a:r>
              <a:rPr lang="en-US" dirty="0">
                <a:solidFill>
                  <a:schemeClr val="bg1"/>
                </a:solidFill>
              </a:rPr>
              <a:t> </a:t>
            </a:r>
            <a:r>
              <a:rPr lang="en-US" dirty="0" err="1">
                <a:solidFill>
                  <a:schemeClr val="bg1"/>
                </a:solidFill>
              </a:rPr>
              <a:t>doarma</a:t>
            </a:r>
            <a:r>
              <a:rPr lang="en-US" dirty="0">
                <a:solidFill>
                  <a:schemeClr val="bg1"/>
                </a:solidFill>
              </a:rPr>
              <a:t> </a:t>
            </a:r>
            <a:r>
              <a:rPr lang="en-US" dirty="0" err="1">
                <a:solidFill>
                  <a:schemeClr val="bg1"/>
                </a:solidFill>
              </a:rPr>
              <a:t>suficient</a:t>
            </a:r>
            <a:r>
              <a:rPr lang="en-US" dirty="0">
                <a:solidFill>
                  <a:schemeClr val="bg1"/>
                </a:solidFill>
              </a:rPr>
              <a:t> </a:t>
            </a:r>
          </a:p>
          <a:p>
            <a:pPr>
              <a:lnSpc>
                <a:spcPct val="90000"/>
              </a:lnSpc>
            </a:pPr>
            <a:r>
              <a:rPr lang="en-US" dirty="0" err="1">
                <a:solidFill>
                  <a:schemeClr val="bg1"/>
                </a:solidFill>
              </a:rPr>
              <a:t>sa</a:t>
            </a:r>
            <a:r>
              <a:rPr lang="en-US" dirty="0">
                <a:solidFill>
                  <a:schemeClr val="bg1"/>
                </a:solidFill>
              </a:rPr>
              <a:t> </a:t>
            </a:r>
            <a:r>
              <a:rPr lang="en-US" dirty="0" err="1">
                <a:solidFill>
                  <a:schemeClr val="bg1"/>
                </a:solidFill>
              </a:rPr>
              <a:t>urmeze</a:t>
            </a:r>
            <a:r>
              <a:rPr lang="en-US" dirty="0">
                <a:solidFill>
                  <a:schemeClr val="bg1"/>
                </a:solidFill>
              </a:rPr>
              <a:t> </a:t>
            </a:r>
            <a:r>
              <a:rPr lang="en-US" dirty="0" err="1">
                <a:solidFill>
                  <a:schemeClr val="bg1"/>
                </a:solidFill>
              </a:rPr>
              <a:t>zilnic</a:t>
            </a:r>
            <a:r>
              <a:rPr lang="en-US" dirty="0">
                <a:solidFill>
                  <a:schemeClr val="bg1"/>
                </a:solidFill>
              </a:rPr>
              <a:t> </a:t>
            </a:r>
            <a:r>
              <a:rPr lang="en-US" dirty="0" err="1">
                <a:solidFill>
                  <a:schemeClr val="bg1"/>
                </a:solidFill>
              </a:rPr>
              <a:t>metode</a:t>
            </a:r>
            <a:r>
              <a:rPr lang="en-US" dirty="0">
                <a:solidFill>
                  <a:schemeClr val="bg1"/>
                </a:solidFill>
              </a:rPr>
              <a:t> de </a:t>
            </a:r>
            <a:r>
              <a:rPr lang="en-US" dirty="0" err="1">
                <a:solidFill>
                  <a:schemeClr val="bg1"/>
                </a:solidFill>
              </a:rPr>
              <a:t>relaxare</a:t>
            </a:r>
            <a:r>
              <a:rPr lang="en-US" dirty="0">
                <a:solidFill>
                  <a:schemeClr val="bg1"/>
                </a:solidFill>
              </a:rPr>
              <a:t> ca </a:t>
            </a:r>
            <a:r>
              <a:rPr lang="en-US" dirty="0" err="1">
                <a:solidFill>
                  <a:schemeClr val="bg1"/>
                </a:solidFill>
              </a:rPr>
              <a:t>meditatia</a:t>
            </a:r>
            <a:r>
              <a:rPr lang="en-US" dirty="0">
                <a:solidFill>
                  <a:schemeClr val="bg1"/>
                </a:solidFill>
              </a:rPr>
              <a:t>, </a:t>
            </a:r>
            <a:r>
              <a:rPr lang="en-US" dirty="0" err="1">
                <a:solidFill>
                  <a:schemeClr val="bg1"/>
                </a:solidFill>
              </a:rPr>
              <a:t>sportul</a:t>
            </a:r>
            <a:r>
              <a:rPr lang="en-US" dirty="0">
                <a:solidFill>
                  <a:schemeClr val="bg1"/>
                </a:solidFill>
              </a:rPr>
              <a:t> , </a:t>
            </a:r>
          </a:p>
          <a:p>
            <a:pPr>
              <a:lnSpc>
                <a:spcPct val="90000"/>
              </a:lnSpc>
            </a:pPr>
            <a:r>
              <a:rPr lang="en-US" dirty="0" err="1">
                <a:solidFill>
                  <a:schemeClr val="bg1"/>
                </a:solidFill>
              </a:rPr>
              <a:t>hobiuri</a:t>
            </a:r>
            <a:r>
              <a:rPr lang="en-US" dirty="0">
                <a:solidFill>
                  <a:schemeClr val="bg1"/>
                </a:solidFill>
              </a:rPr>
              <a:t> </a:t>
            </a:r>
            <a:r>
              <a:rPr lang="en-US" dirty="0" err="1">
                <a:solidFill>
                  <a:schemeClr val="bg1"/>
                </a:solidFill>
              </a:rPr>
              <a:t>prin</a:t>
            </a:r>
            <a:r>
              <a:rPr lang="en-US" dirty="0">
                <a:solidFill>
                  <a:schemeClr val="bg1"/>
                </a:solidFill>
              </a:rPr>
              <a:t> care </a:t>
            </a:r>
            <a:r>
              <a:rPr lang="en-US" dirty="0" err="1">
                <a:solidFill>
                  <a:schemeClr val="bg1"/>
                </a:solidFill>
              </a:rPr>
              <a:t>sa</a:t>
            </a:r>
            <a:r>
              <a:rPr lang="en-US" dirty="0">
                <a:solidFill>
                  <a:schemeClr val="bg1"/>
                </a:solidFill>
              </a:rPr>
              <a:t> </a:t>
            </a:r>
            <a:r>
              <a:rPr lang="en-US" dirty="0" err="1">
                <a:solidFill>
                  <a:schemeClr val="bg1"/>
                </a:solidFill>
              </a:rPr>
              <a:t>isi</a:t>
            </a:r>
            <a:r>
              <a:rPr lang="en-US" dirty="0">
                <a:solidFill>
                  <a:schemeClr val="bg1"/>
                </a:solidFill>
              </a:rPr>
              <a:t> </a:t>
            </a:r>
            <a:r>
              <a:rPr lang="en-US" dirty="0" err="1">
                <a:solidFill>
                  <a:schemeClr val="bg1"/>
                </a:solidFill>
              </a:rPr>
              <a:t>distraga</a:t>
            </a:r>
            <a:r>
              <a:rPr lang="en-US" dirty="0">
                <a:solidFill>
                  <a:schemeClr val="bg1"/>
                </a:solidFill>
              </a:rPr>
              <a:t> </a:t>
            </a:r>
            <a:r>
              <a:rPr lang="en-US" dirty="0" err="1">
                <a:solidFill>
                  <a:schemeClr val="bg1"/>
                </a:solidFill>
              </a:rPr>
              <a:t>atentia</a:t>
            </a:r>
            <a:r>
              <a:rPr lang="en-US" dirty="0">
                <a:solidFill>
                  <a:schemeClr val="bg1"/>
                </a:solidFill>
              </a:rPr>
              <a:t> de la </a:t>
            </a:r>
            <a:r>
              <a:rPr lang="en-US" dirty="0" err="1">
                <a:solidFill>
                  <a:schemeClr val="bg1"/>
                </a:solidFill>
              </a:rPr>
              <a:t>mancat</a:t>
            </a:r>
            <a:r>
              <a:rPr lang="en-US" dirty="0">
                <a:solidFill>
                  <a:schemeClr val="bg1"/>
                </a:solidFill>
              </a:rPr>
              <a:t> ,</a:t>
            </a:r>
          </a:p>
          <a:p>
            <a:pPr>
              <a:lnSpc>
                <a:spcPct val="90000"/>
              </a:lnSpc>
            </a:pPr>
            <a:r>
              <a:rPr lang="en-US" dirty="0" err="1">
                <a:solidFill>
                  <a:schemeClr val="bg1"/>
                </a:solidFill>
              </a:rPr>
              <a:t>sa</a:t>
            </a:r>
            <a:r>
              <a:rPr lang="en-US" dirty="0">
                <a:solidFill>
                  <a:schemeClr val="bg1"/>
                </a:solidFill>
              </a:rPr>
              <a:t> </a:t>
            </a:r>
            <a:r>
              <a:rPr lang="en-US" dirty="0" err="1">
                <a:solidFill>
                  <a:schemeClr val="bg1"/>
                </a:solidFill>
              </a:rPr>
              <a:t>isi</a:t>
            </a:r>
            <a:r>
              <a:rPr lang="en-US" dirty="0">
                <a:solidFill>
                  <a:schemeClr val="bg1"/>
                </a:solidFill>
              </a:rPr>
              <a:t> </a:t>
            </a:r>
            <a:r>
              <a:rPr lang="en-US" dirty="0" err="1">
                <a:solidFill>
                  <a:schemeClr val="bg1"/>
                </a:solidFill>
              </a:rPr>
              <a:t>achizitioneze</a:t>
            </a:r>
            <a:r>
              <a:rPr lang="en-US" dirty="0">
                <a:solidFill>
                  <a:schemeClr val="bg1"/>
                </a:solidFill>
              </a:rPr>
              <a:t> </a:t>
            </a:r>
            <a:r>
              <a:rPr lang="en-US" dirty="0" err="1">
                <a:solidFill>
                  <a:schemeClr val="bg1"/>
                </a:solidFill>
              </a:rPr>
              <a:t>gustari</a:t>
            </a:r>
            <a:r>
              <a:rPr lang="en-US" dirty="0">
                <a:solidFill>
                  <a:schemeClr val="bg1"/>
                </a:solidFill>
              </a:rPr>
              <a:t> </a:t>
            </a:r>
            <a:r>
              <a:rPr lang="en-US" dirty="0" err="1">
                <a:solidFill>
                  <a:schemeClr val="bg1"/>
                </a:solidFill>
              </a:rPr>
              <a:t>sanatoase</a:t>
            </a:r>
            <a:r>
              <a:rPr lang="en-US" dirty="0">
                <a:solidFill>
                  <a:schemeClr val="bg1"/>
                </a:solidFill>
              </a:rPr>
              <a:t> la </a:t>
            </a:r>
            <a:r>
              <a:rPr lang="en-US" dirty="0" err="1">
                <a:solidFill>
                  <a:schemeClr val="bg1"/>
                </a:solidFill>
              </a:rPr>
              <a:t>lucru</a:t>
            </a:r>
            <a:r>
              <a:rPr lang="en-US" dirty="0">
                <a:solidFill>
                  <a:schemeClr val="bg1"/>
                </a:solidFill>
              </a:rPr>
              <a:t> </a:t>
            </a:r>
            <a:r>
              <a:rPr lang="en-US" dirty="0" err="1">
                <a:solidFill>
                  <a:schemeClr val="bg1"/>
                </a:solidFill>
              </a:rPr>
              <a:t>si</a:t>
            </a:r>
            <a:r>
              <a:rPr lang="en-US" dirty="0">
                <a:solidFill>
                  <a:schemeClr val="bg1"/>
                </a:solidFill>
              </a:rPr>
              <a:t> </a:t>
            </a:r>
            <a:r>
              <a:rPr lang="en-US" dirty="0" err="1">
                <a:solidFill>
                  <a:schemeClr val="bg1"/>
                </a:solidFill>
              </a:rPr>
              <a:t>sa</a:t>
            </a:r>
            <a:r>
              <a:rPr lang="en-US" dirty="0">
                <a:solidFill>
                  <a:schemeClr val="bg1"/>
                </a:solidFill>
              </a:rPr>
              <a:t> </a:t>
            </a:r>
            <a:r>
              <a:rPr lang="en-US" dirty="0" err="1">
                <a:solidFill>
                  <a:schemeClr val="bg1"/>
                </a:solidFill>
              </a:rPr>
              <a:t>isi</a:t>
            </a:r>
            <a:r>
              <a:rPr lang="en-US" dirty="0">
                <a:solidFill>
                  <a:schemeClr val="bg1"/>
                </a:solidFill>
              </a:rPr>
              <a:t> </a:t>
            </a:r>
            <a:r>
              <a:rPr lang="en-US" dirty="0" err="1">
                <a:solidFill>
                  <a:schemeClr val="bg1"/>
                </a:solidFill>
              </a:rPr>
              <a:t>aduca</a:t>
            </a:r>
            <a:r>
              <a:rPr lang="en-US" dirty="0">
                <a:solidFill>
                  <a:schemeClr val="bg1"/>
                </a:solidFill>
              </a:rPr>
              <a:t> de </a:t>
            </a:r>
            <a:r>
              <a:rPr lang="en-US" dirty="0" err="1">
                <a:solidFill>
                  <a:schemeClr val="bg1"/>
                </a:solidFill>
              </a:rPr>
              <a:t>mancat</a:t>
            </a:r>
            <a:r>
              <a:rPr lang="en-US" dirty="0">
                <a:solidFill>
                  <a:schemeClr val="bg1"/>
                </a:solidFill>
              </a:rPr>
              <a:t> de </a:t>
            </a:r>
            <a:r>
              <a:rPr lang="en-US" dirty="0" err="1">
                <a:solidFill>
                  <a:schemeClr val="bg1"/>
                </a:solidFill>
              </a:rPr>
              <a:t>acasa</a:t>
            </a:r>
            <a:endParaRPr lang="en-US" dirty="0">
              <a:solidFill>
                <a:schemeClr val="bg1"/>
              </a:solidFill>
            </a:endParaRPr>
          </a:p>
          <a:p>
            <a:pPr>
              <a:lnSpc>
                <a:spcPct val="90000"/>
              </a:lnSpc>
            </a:pPr>
            <a:endParaRPr lang="en-US" dirty="0">
              <a:solidFill>
                <a:schemeClr val="bg1"/>
              </a:solidFill>
            </a:endParaRPr>
          </a:p>
        </p:txBody>
      </p:sp>
      <p:pic>
        <p:nvPicPr>
          <p:cNvPr id="5" name="Picture 4" descr="A person sitting next to a window&#10;&#10;Description automatically generated">
            <a:extLst>
              <a:ext uri="{FF2B5EF4-FFF2-40B4-BE49-F238E27FC236}">
                <a16:creationId xmlns:a16="http://schemas.microsoft.com/office/drawing/2014/main" id="{96973C1A-98C4-4FC4-BD61-51B8333BD0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328" y="645106"/>
            <a:ext cx="3728233" cy="5585369"/>
          </a:xfrm>
          <a:prstGeom prst="rect">
            <a:avLst/>
          </a:prstGeom>
        </p:spPr>
      </p:pic>
      <p:sp>
        <p:nvSpPr>
          <p:cNvPr id="19" name="Rectangle 18">
            <a:extLst>
              <a:ext uri="{FF2B5EF4-FFF2-40B4-BE49-F238E27FC236}">
                <a16:creationId xmlns:a16="http://schemas.microsoft.com/office/drawing/2014/main" id="{190D4F95-AC40-4C7F-8794-DF2B6F750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5832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0E43-41C6-4134-B856-D6BF786A1AA5}"/>
              </a:ext>
            </a:extLst>
          </p:cNvPr>
          <p:cNvSpPr>
            <a:spLocks noGrp="1"/>
          </p:cNvSpPr>
          <p:nvPr>
            <p:ph type="title"/>
          </p:nvPr>
        </p:nvSpPr>
        <p:spPr/>
        <p:txBody>
          <a:bodyPr/>
          <a:lstStyle/>
          <a:p>
            <a:r>
              <a:rPr lang="en-US" dirty="0" err="1"/>
              <a:t>Beneficiile</a:t>
            </a:r>
            <a:r>
              <a:rPr lang="en-US" dirty="0"/>
              <a:t> </a:t>
            </a:r>
            <a:r>
              <a:rPr lang="en-US" dirty="0" err="1"/>
              <a:t>mancatului</a:t>
            </a:r>
            <a:r>
              <a:rPr lang="en-US" dirty="0"/>
              <a:t> </a:t>
            </a:r>
            <a:r>
              <a:rPr lang="en-US" dirty="0" err="1"/>
              <a:t>sanatos</a:t>
            </a:r>
            <a:endParaRPr lang="en-US" dirty="0"/>
          </a:p>
        </p:txBody>
      </p:sp>
      <p:sp>
        <p:nvSpPr>
          <p:cNvPr id="3" name="Content Placeholder 2">
            <a:extLst>
              <a:ext uri="{FF2B5EF4-FFF2-40B4-BE49-F238E27FC236}">
                <a16:creationId xmlns:a16="http://schemas.microsoft.com/office/drawing/2014/main" id="{194AEE0C-17E1-4842-841B-CEAED4D1B5E0}"/>
              </a:ext>
            </a:extLst>
          </p:cNvPr>
          <p:cNvSpPr>
            <a:spLocks noGrp="1"/>
          </p:cNvSpPr>
          <p:nvPr>
            <p:ph idx="1"/>
          </p:nvPr>
        </p:nvSpPr>
        <p:spPr/>
        <p:txBody>
          <a:bodyPr/>
          <a:lstStyle/>
          <a:p>
            <a:r>
              <a:rPr lang="en-US" dirty="0" err="1"/>
              <a:t>Arati</a:t>
            </a:r>
            <a:r>
              <a:rPr lang="en-US" dirty="0"/>
              <a:t> </a:t>
            </a:r>
            <a:r>
              <a:rPr lang="en-US" dirty="0" err="1"/>
              <a:t>mai</a:t>
            </a:r>
            <a:r>
              <a:rPr lang="en-US" dirty="0"/>
              <a:t> </a:t>
            </a:r>
            <a:r>
              <a:rPr lang="en-US" dirty="0" err="1"/>
              <a:t>tanar</a:t>
            </a:r>
            <a:r>
              <a:rPr lang="en-US" dirty="0"/>
              <a:t>- </a:t>
            </a:r>
            <a:r>
              <a:rPr lang="en-US" dirty="0" err="1"/>
              <a:t>capeti</a:t>
            </a:r>
            <a:r>
              <a:rPr lang="en-US" dirty="0"/>
              <a:t> </a:t>
            </a:r>
            <a:r>
              <a:rPr lang="en-US" dirty="0" err="1"/>
              <a:t>piele</a:t>
            </a:r>
            <a:r>
              <a:rPr lang="en-US" dirty="0"/>
              <a:t> </a:t>
            </a:r>
            <a:r>
              <a:rPr lang="en-US" dirty="0" err="1"/>
              <a:t>sanatoasa</a:t>
            </a:r>
            <a:endParaRPr lang="en-US" dirty="0"/>
          </a:p>
          <a:p>
            <a:r>
              <a:rPr lang="en-US" dirty="0" err="1"/>
              <a:t>Fortifici</a:t>
            </a:r>
            <a:r>
              <a:rPr lang="en-US" dirty="0"/>
              <a:t> </a:t>
            </a:r>
            <a:r>
              <a:rPr lang="en-US" dirty="0" err="1"/>
              <a:t>imunitatea</a:t>
            </a:r>
            <a:r>
              <a:rPr lang="en-US" dirty="0"/>
              <a:t> </a:t>
            </a:r>
            <a:r>
              <a:rPr lang="en-US" dirty="0" err="1"/>
              <a:t>si</a:t>
            </a:r>
            <a:r>
              <a:rPr lang="en-US" dirty="0"/>
              <a:t> </a:t>
            </a:r>
            <a:r>
              <a:rPr lang="en-US" dirty="0" err="1"/>
              <a:t>devii</a:t>
            </a:r>
            <a:r>
              <a:rPr lang="en-US" dirty="0"/>
              <a:t> </a:t>
            </a:r>
            <a:r>
              <a:rPr lang="en-US" dirty="0" err="1"/>
              <a:t>rezistent</a:t>
            </a:r>
            <a:r>
              <a:rPr lang="en-US" dirty="0"/>
              <a:t> la </a:t>
            </a:r>
            <a:r>
              <a:rPr lang="en-US" dirty="0" err="1"/>
              <a:t>raceli</a:t>
            </a:r>
            <a:r>
              <a:rPr lang="en-US" dirty="0"/>
              <a:t> </a:t>
            </a:r>
            <a:r>
              <a:rPr lang="en-US" dirty="0" err="1"/>
              <a:t>si</a:t>
            </a:r>
            <a:r>
              <a:rPr lang="en-US" dirty="0"/>
              <a:t> </a:t>
            </a:r>
            <a:r>
              <a:rPr lang="en-US" dirty="0" err="1"/>
              <a:t>infectii</a:t>
            </a:r>
            <a:r>
              <a:rPr lang="en-US" dirty="0"/>
              <a:t> </a:t>
            </a:r>
          </a:p>
          <a:p>
            <a:r>
              <a:rPr lang="en-US" dirty="0" err="1"/>
              <a:t>Iti</a:t>
            </a:r>
            <a:r>
              <a:rPr lang="en-US" dirty="0"/>
              <a:t> </a:t>
            </a:r>
            <a:r>
              <a:rPr lang="en-US" dirty="0" err="1"/>
              <a:t>mentii</a:t>
            </a:r>
            <a:r>
              <a:rPr lang="en-US" dirty="0"/>
              <a:t> </a:t>
            </a:r>
            <a:r>
              <a:rPr lang="en-US" dirty="0" err="1"/>
              <a:t>inima</a:t>
            </a:r>
            <a:r>
              <a:rPr lang="en-US" dirty="0"/>
              <a:t> </a:t>
            </a:r>
            <a:r>
              <a:rPr lang="en-US" dirty="0" err="1"/>
              <a:t>si</a:t>
            </a:r>
            <a:r>
              <a:rPr lang="en-US" dirty="0"/>
              <a:t> </a:t>
            </a:r>
            <a:r>
              <a:rPr lang="en-US" dirty="0" err="1"/>
              <a:t>vasele</a:t>
            </a:r>
            <a:r>
              <a:rPr lang="en-US" dirty="0"/>
              <a:t> </a:t>
            </a:r>
            <a:r>
              <a:rPr lang="en-US" dirty="0" err="1"/>
              <a:t>sanatose</a:t>
            </a:r>
            <a:r>
              <a:rPr lang="en-US" dirty="0"/>
              <a:t> , </a:t>
            </a:r>
            <a:r>
              <a:rPr lang="en-US" dirty="0" err="1"/>
              <a:t>imbunatatesti</a:t>
            </a:r>
            <a:r>
              <a:rPr lang="en-US" dirty="0"/>
              <a:t> </a:t>
            </a:r>
            <a:r>
              <a:rPr lang="en-US" dirty="0" err="1"/>
              <a:t>tensiunea</a:t>
            </a:r>
            <a:r>
              <a:rPr lang="en-US" dirty="0"/>
              <a:t> </a:t>
            </a:r>
            <a:r>
              <a:rPr lang="en-US" dirty="0" err="1"/>
              <a:t>arteriala</a:t>
            </a:r>
            <a:endParaRPr lang="en-US" dirty="0"/>
          </a:p>
          <a:p>
            <a:r>
              <a:rPr lang="en-US" dirty="0"/>
              <a:t>Ai o </a:t>
            </a:r>
            <a:r>
              <a:rPr lang="en-US" dirty="0" err="1"/>
              <a:t>silueta</a:t>
            </a:r>
            <a:r>
              <a:rPr lang="en-US" dirty="0"/>
              <a:t> </a:t>
            </a:r>
            <a:r>
              <a:rPr lang="en-US" dirty="0" err="1"/>
              <a:t>frumoasa</a:t>
            </a:r>
            <a:r>
              <a:rPr lang="en-US" dirty="0"/>
              <a:t>- </a:t>
            </a:r>
            <a:r>
              <a:rPr lang="en-US" dirty="0" err="1"/>
              <a:t>iti</a:t>
            </a:r>
            <a:r>
              <a:rPr lang="en-US" dirty="0"/>
              <a:t> </a:t>
            </a:r>
            <a:r>
              <a:rPr lang="en-US" dirty="0" err="1"/>
              <a:t>echilibrezi</a:t>
            </a:r>
            <a:r>
              <a:rPr lang="en-US" dirty="0"/>
              <a:t> </a:t>
            </a:r>
            <a:r>
              <a:rPr lang="en-US" dirty="0" err="1"/>
              <a:t>greutatea</a:t>
            </a:r>
            <a:endParaRPr lang="en-US" dirty="0"/>
          </a:p>
          <a:p>
            <a:r>
              <a:rPr lang="en-US" dirty="0" err="1"/>
              <a:t>Iti</a:t>
            </a:r>
            <a:r>
              <a:rPr lang="en-US" dirty="0"/>
              <a:t> </a:t>
            </a:r>
            <a:r>
              <a:rPr lang="en-US" dirty="0" err="1"/>
              <a:t>imbunatesti</a:t>
            </a:r>
            <a:r>
              <a:rPr lang="en-US" dirty="0"/>
              <a:t> </a:t>
            </a:r>
            <a:r>
              <a:rPr lang="en-US" dirty="0" err="1"/>
              <a:t>bolile</a:t>
            </a:r>
            <a:r>
              <a:rPr lang="en-US" dirty="0"/>
              <a:t> de </a:t>
            </a:r>
            <a:r>
              <a:rPr lang="en-US" dirty="0" err="1"/>
              <a:t>stomac</a:t>
            </a:r>
            <a:endParaRPr lang="en-US" dirty="0"/>
          </a:p>
          <a:p>
            <a:r>
              <a:rPr lang="en-US" dirty="0" err="1"/>
              <a:t>Productivitate</a:t>
            </a:r>
            <a:r>
              <a:rPr lang="en-US" dirty="0"/>
              <a:t> </a:t>
            </a:r>
            <a:r>
              <a:rPr lang="en-US" dirty="0" err="1"/>
              <a:t>mentala</a:t>
            </a:r>
            <a:r>
              <a:rPr lang="en-US" dirty="0"/>
              <a:t> </a:t>
            </a:r>
            <a:r>
              <a:rPr lang="en-US" dirty="0" err="1"/>
              <a:t>mai</a:t>
            </a:r>
            <a:r>
              <a:rPr lang="en-US" dirty="0"/>
              <a:t> </a:t>
            </a:r>
            <a:r>
              <a:rPr lang="en-US" dirty="0" err="1"/>
              <a:t>buna</a:t>
            </a:r>
            <a:r>
              <a:rPr lang="en-US" dirty="0"/>
              <a:t>,..</a:t>
            </a:r>
          </a:p>
        </p:txBody>
      </p:sp>
    </p:spTree>
    <p:extLst>
      <p:ext uri="{BB962C8B-B14F-4D97-AF65-F5344CB8AC3E}">
        <p14:creationId xmlns:p14="http://schemas.microsoft.com/office/powerpoint/2010/main" val="199818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A9D0-3995-41E7-ABB3-01F3E801B280}"/>
              </a:ext>
            </a:extLst>
          </p:cNvPr>
          <p:cNvSpPr>
            <a:spLocks noGrp="1"/>
          </p:cNvSpPr>
          <p:nvPr>
            <p:ph type="title"/>
          </p:nvPr>
        </p:nvSpPr>
        <p:spPr/>
        <p:txBody>
          <a:bodyPr/>
          <a:lstStyle/>
          <a:p>
            <a:r>
              <a:rPr lang="en-US" dirty="0"/>
              <a:t> Ce </a:t>
            </a:r>
            <a:r>
              <a:rPr lang="en-US" dirty="0" err="1"/>
              <a:t>obiective</a:t>
            </a:r>
            <a:r>
              <a:rPr lang="en-US" dirty="0"/>
              <a:t> ai </a:t>
            </a:r>
            <a:r>
              <a:rPr lang="en-US" dirty="0" err="1"/>
              <a:t>tu</a:t>
            </a:r>
            <a:r>
              <a:rPr lang="en-US" dirty="0"/>
              <a:t> </a:t>
            </a:r>
            <a:r>
              <a:rPr lang="en-US" dirty="0" err="1"/>
              <a:t>pentru</a:t>
            </a:r>
            <a:r>
              <a:rPr lang="en-US" dirty="0"/>
              <a:t> </a:t>
            </a:r>
            <a:r>
              <a:rPr lang="en-US" dirty="0" err="1"/>
              <a:t>mancatul</a:t>
            </a:r>
            <a:r>
              <a:rPr lang="en-US" dirty="0"/>
              <a:t> </a:t>
            </a:r>
            <a:r>
              <a:rPr lang="en-US" dirty="0" err="1"/>
              <a:t>sanatos</a:t>
            </a:r>
            <a:r>
              <a:rPr lang="en-US" dirty="0"/>
              <a:t>? </a:t>
            </a:r>
            <a:r>
              <a:rPr lang="en-US" dirty="0" err="1"/>
              <a:t>exemple</a:t>
            </a:r>
            <a:endParaRPr lang="en-US" dirty="0"/>
          </a:p>
        </p:txBody>
      </p:sp>
      <p:sp>
        <p:nvSpPr>
          <p:cNvPr id="3" name="Content Placeholder 2">
            <a:extLst>
              <a:ext uri="{FF2B5EF4-FFF2-40B4-BE49-F238E27FC236}">
                <a16:creationId xmlns:a16="http://schemas.microsoft.com/office/drawing/2014/main" id="{B69F66A7-9714-4BF4-BBD1-2086E1A8E6D8}"/>
              </a:ext>
            </a:extLst>
          </p:cNvPr>
          <p:cNvSpPr>
            <a:spLocks noGrp="1"/>
          </p:cNvSpPr>
          <p:nvPr>
            <p:ph idx="1"/>
          </p:nvPr>
        </p:nvSpPr>
        <p:spPr/>
        <p:txBody>
          <a:bodyPr/>
          <a:lstStyle/>
          <a:p>
            <a:r>
              <a:rPr lang="en-US" dirty="0"/>
              <a:t>Sa </a:t>
            </a:r>
            <a:r>
              <a:rPr lang="en-US" dirty="0" err="1"/>
              <a:t>mananc</a:t>
            </a:r>
            <a:r>
              <a:rPr lang="en-US" dirty="0"/>
              <a:t> la ore regulate </a:t>
            </a:r>
            <a:r>
              <a:rPr lang="en-US" dirty="0" err="1"/>
              <a:t>mai</a:t>
            </a:r>
            <a:r>
              <a:rPr lang="en-US" dirty="0"/>
              <a:t> </a:t>
            </a:r>
            <a:r>
              <a:rPr lang="en-US" dirty="0" err="1"/>
              <a:t>putin</a:t>
            </a:r>
            <a:r>
              <a:rPr lang="en-US" dirty="0"/>
              <a:t> </a:t>
            </a:r>
            <a:r>
              <a:rPr lang="en-US" dirty="0" err="1"/>
              <a:t>si</a:t>
            </a:r>
            <a:r>
              <a:rPr lang="en-US" dirty="0"/>
              <a:t> </a:t>
            </a:r>
            <a:r>
              <a:rPr lang="en-US" dirty="0" err="1"/>
              <a:t>sa</a:t>
            </a:r>
            <a:r>
              <a:rPr lang="en-US" dirty="0"/>
              <a:t> ma  </a:t>
            </a:r>
            <a:r>
              <a:rPr lang="en-US" dirty="0" err="1"/>
              <a:t>scol</a:t>
            </a:r>
            <a:r>
              <a:rPr lang="en-US" dirty="0"/>
              <a:t> </a:t>
            </a:r>
            <a:r>
              <a:rPr lang="en-US" dirty="0" err="1"/>
              <a:t>nesatul</a:t>
            </a:r>
            <a:r>
              <a:rPr lang="en-US" dirty="0"/>
              <a:t> de la masa-</a:t>
            </a:r>
          </a:p>
          <a:p>
            <a:r>
              <a:rPr lang="en-US" dirty="0"/>
              <a:t>Sa ma </a:t>
            </a:r>
            <a:r>
              <a:rPr lang="en-US" dirty="0" err="1"/>
              <a:t>hidratez</a:t>
            </a:r>
            <a:r>
              <a:rPr lang="en-US" dirty="0"/>
              <a:t> – cu </a:t>
            </a:r>
            <a:r>
              <a:rPr lang="en-US" dirty="0" err="1"/>
              <a:t>apa</a:t>
            </a:r>
            <a:r>
              <a:rPr lang="en-US" dirty="0"/>
              <a:t>, </a:t>
            </a:r>
            <a:r>
              <a:rPr lang="en-US" dirty="0" err="1"/>
              <a:t>apa</a:t>
            </a:r>
            <a:r>
              <a:rPr lang="en-US" dirty="0"/>
              <a:t> </a:t>
            </a:r>
            <a:r>
              <a:rPr lang="en-US" dirty="0" err="1"/>
              <a:t>minerala</a:t>
            </a:r>
            <a:r>
              <a:rPr lang="en-US" dirty="0"/>
              <a:t> </a:t>
            </a:r>
            <a:r>
              <a:rPr lang="en-US" dirty="0" err="1"/>
              <a:t>sau</a:t>
            </a:r>
            <a:r>
              <a:rPr lang="en-US" dirty="0"/>
              <a:t> </a:t>
            </a:r>
            <a:r>
              <a:rPr lang="en-US" dirty="0" err="1"/>
              <a:t>apa</a:t>
            </a:r>
            <a:r>
              <a:rPr lang="en-US" dirty="0"/>
              <a:t> cu </a:t>
            </a:r>
            <a:r>
              <a:rPr lang="en-US" dirty="0" err="1"/>
              <a:t>arome</a:t>
            </a:r>
            <a:r>
              <a:rPr lang="en-US" dirty="0"/>
              <a:t>, </a:t>
            </a:r>
            <a:r>
              <a:rPr lang="en-US" dirty="0" err="1"/>
              <a:t>sa</a:t>
            </a:r>
            <a:r>
              <a:rPr lang="en-US" dirty="0"/>
              <a:t> </a:t>
            </a:r>
            <a:r>
              <a:rPr lang="en-US" dirty="0" err="1"/>
              <a:t>reduc</a:t>
            </a:r>
            <a:r>
              <a:rPr lang="en-US" dirty="0"/>
              <a:t> </a:t>
            </a:r>
            <a:r>
              <a:rPr lang="en-US" dirty="0" err="1"/>
              <a:t>bauturile</a:t>
            </a:r>
            <a:r>
              <a:rPr lang="en-US" dirty="0"/>
              <a:t> </a:t>
            </a:r>
            <a:r>
              <a:rPr lang="en-US" dirty="0" err="1"/>
              <a:t>dulci</a:t>
            </a:r>
            <a:r>
              <a:rPr lang="en-US" dirty="0"/>
              <a:t> </a:t>
            </a:r>
          </a:p>
          <a:p>
            <a:r>
              <a:rPr lang="en-US" dirty="0"/>
              <a:t>Sa </a:t>
            </a:r>
            <a:r>
              <a:rPr lang="en-US" dirty="0" err="1"/>
              <a:t>reduc</a:t>
            </a:r>
            <a:r>
              <a:rPr lang="en-US" dirty="0"/>
              <a:t> </a:t>
            </a:r>
            <a:r>
              <a:rPr lang="en-US" dirty="0" err="1"/>
              <a:t>dulciurile</a:t>
            </a:r>
            <a:r>
              <a:rPr lang="en-US" dirty="0"/>
              <a:t> </a:t>
            </a:r>
            <a:r>
              <a:rPr lang="en-US" dirty="0" err="1"/>
              <a:t>si</a:t>
            </a:r>
            <a:r>
              <a:rPr lang="en-US" dirty="0"/>
              <a:t> </a:t>
            </a:r>
            <a:r>
              <a:rPr lang="en-US" dirty="0" err="1"/>
              <a:t>patiseriile</a:t>
            </a:r>
            <a:r>
              <a:rPr lang="en-US" dirty="0"/>
              <a:t> </a:t>
            </a:r>
          </a:p>
          <a:p>
            <a:r>
              <a:rPr lang="en-US" dirty="0"/>
              <a:t>Sa </a:t>
            </a:r>
            <a:r>
              <a:rPr lang="en-US" dirty="0" err="1"/>
              <a:t>mananc</a:t>
            </a:r>
            <a:r>
              <a:rPr lang="en-US" dirty="0"/>
              <a:t> o </a:t>
            </a:r>
            <a:r>
              <a:rPr lang="en-US" dirty="0" err="1"/>
              <a:t>salata</a:t>
            </a:r>
            <a:r>
              <a:rPr lang="en-US" dirty="0"/>
              <a:t> pe </a:t>
            </a:r>
            <a:r>
              <a:rPr lang="en-US" dirty="0" err="1"/>
              <a:t>zi</a:t>
            </a:r>
            <a:r>
              <a:rPr lang="en-US" dirty="0"/>
              <a:t> </a:t>
            </a:r>
            <a:r>
              <a:rPr lang="en-US" dirty="0" err="1"/>
              <a:t>si</a:t>
            </a:r>
            <a:r>
              <a:rPr lang="en-US" dirty="0"/>
              <a:t> un </a:t>
            </a:r>
            <a:r>
              <a:rPr lang="en-US" dirty="0" err="1"/>
              <a:t>fruct-cateva</a:t>
            </a:r>
            <a:r>
              <a:rPr lang="en-US" dirty="0"/>
              <a:t> </a:t>
            </a:r>
            <a:r>
              <a:rPr lang="en-US" dirty="0" err="1"/>
              <a:t>fructe</a:t>
            </a:r>
            <a:r>
              <a:rPr lang="en-US" dirty="0"/>
              <a:t>- pe </a:t>
            </a:r>
            <a:r>
              <a:rPr lang="en-US" dirty="0" err="1"/>
              <a:t>zi</a:t>
            </a:r>
            <a:r>
              <a:rPr lang="en-US" dirty="0"/>
              <a:t> </a:t>
            </a:r>
          </a:p>
          <a:p>
            <a:r>
              <a:rPr lang="en-US" dirty="0"/>
              <a:t>Sa </a:t>
            </a:r>
            <a:r>
              <a:rPr lang="en-US" dirty="0" err="1"/>
              <a:t>reduc</a:t>
            </a:r>
            <a:r>
              <a:rPr lang="en-US" dirty="0"/>
              <a:t> </a:t>
            </a:r>
            <a:r>
              <a:rPr lang="en-US" dirty="0" err="1"/>
              <a:t>alimentele</a:t>
            </a:r>
            <a:r>
              <a:rPr lang="en-US" dirty="0"/>
              <a:t> </a:t>
            </a:r>
            <a:r>
              <a:rPr lang="en-US" dirty="0" err="1"/>
              <a:t>calorice</a:t>
            </a:r>
            <a:r>
              <a:rPr lang="en-US" dirty="0"/>
              <a:t> : </a:t>
            </a:r>
            <a:r>
              <a:rPr lang="en-US" dirty="0" err="1"/>
              <a:t>grasimi</a:t>
            </a:r>
            <a:r>
              <a:rPr lang="en-US" dirty="0"/>
              <a:t> , </a:t>
            </a:r>
          </a:p>
          <a:p>
            <a:r>
              <a:rPr lang="en-US" dirty="0"/>
              <a:t>Sa </a:t>
            </a:r>
            <a:r>
              <a:rPr lang="en-US" dirty="0" err="1"/>
              <a:t>gatesc</a:t>
            </a:r>
            <a:r>
              <a:rPr lang="en-US" dirty="0"/>
              <a:t> </a:t>
            </a:r>
            <a:r>
              <a:rPr lang="en-US" dirty="0" err="1"/>
              <a:t>sanatos</a:t>
            </a:r>
            <a:r>
              <a:rPr lang="en-US" dirty="0"/>
              <a:t> </a:t>
            </a:r>
            <a:r>
              <a:rPr lang="en-US" dirty="0" err="1"/>
              <a:t>mancarea</a:t>
            </a:r>
            <a:r>
              <a:rPr lang="en-US" dirty="0"/>
              <a:t>: </a:t>
            </a:r>
            <a:r>
              <a:rPr lang="en-US" dirty="0" err="1"/>
              <a:t>crud,aburit</a:t>
            </a:r>
            <a:r>
              <a:rPr lang="en-US" dirty="0"/>
              <a:t>, </a:t>
            </a:r>
            <a:r>
              <a:rPr lang="en-US" dirty="0" err="1"/>
              <a:t>saute</a:t>
            </a:r>
            <a:r>
              <a:rPr lang="en-US" dirty="0"/>
              <a:t>, </a:t>
            </a:r>
            <a:r>
              <a:rPr lang="en-US" dirty="0" err="1"/>
              <a:t>grilat</a:t>
            </a:r>
            <a:r>
              <a:rPr lang="en-US" dirty="0"/>
              <a:t>-cat </a:t>
            </a:r>
            <a:r>
              <a:rPr lang="en-US" dirty="0" err="1"/>
              <a:t>mai</a:t>
            </a:r>
            <a:r>
              <a:rPr lang="en-US" dirty="0"/>
              <a:t> </a:t>
            </a:r>
            <a:r>
              <a:rPr lang="en-US" dirty="0" err="1"/>
              <a:t>putin</a:t>
            </a:r>
            <a:r>
              <a:rPr lang="en-US" dirty="0"/>
              <a:t> </a:t>
            </a:r>
            <a:r>
              <a:rPr lang="en-US" dirty="0" err="1"/>
              <a:t>procesat</a:t>
            </a:r>
            <a:r>
              <a:rPr lang="en-US" dirty="0"/>
              <a:t>-</a:t>
            </a:r>
          </a:p>
        </p:txBody>
      </p:sp>
    </p:spTree>
    <p:extLst>
      <p:ext uri="{BB962C8B-B14F-4D97-AF65-F5344CB8AC3E}">
        <p14:creationId xmlns:p14="http://schemas.microsoft.com/office/powerpoint/2010/main" val="4223274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42814F78-2BCF-4D24-87DA-1AFADA9873D4}"/>
              </a:ext>
            </a:extLst>
          </p:cNvPr>
          <p:cNvSpPr>
            <a:spLocks noGrp="1"/>
          </p:cNvSpPr>
          <p:nvPr>
            <p:ph type="title"/>
          </p:nvPr>
        </p:nvSpPr>
        <p:spPr>
          <a:xfrm>
            <a:off x="1154954" y="855481"/>
            <a:ext cx="8761413" cy="898674"/>
          </a:xfrm>
        </p:spPr>
        <p:txBody>
          <a:bodyPr anchor="b">
            <a:normAutofit/>
          </a:bodyPr>
          <a:lstStyle/>
          <a:p>
            <a:r>
              <a:rPr lang="en-US" sz="3300">
                <a:solidFill>
                  <a:srgbClr val="FFFFFF"/>
                </a:solidFill>
              </a:rPr>
              <a:t>Obiective generale pentru boli cronice</a:t>
            </a:r>
          </a:p>
        </p:txBody>
      </p:sp>
      <p:sp>
        <p:nvSpPr>
          <p:cNvPr id="3" name="Content Placeholder 2">
            <a:extLst>
              <a:ext uri="{FF2B5EF4-FFF2-40B4-BE49-F238E27FC236}">
                <a16:creationId xmlns:a16="http://schemas.microsoft.com/office/drawing/2014/main" id="{04F644D0-A21A-444C-AFF2-9C6DA35ECBE4}"/>
              </a:ext>
            </a:extLst>
          </p:cNvPr>
          <p:cNvSpPr>
            <a:spLocks noGrp="1"/>
          </p:cNvSpPr>
          <p:nvPr>
            <p:ph idx="1"/>
          </p:nvPr>
        </p:nvSpPr>
        <p:spPr>
          <a:xfrm>
            <a:off x="1154954" y="2079173"/>
            <a:ext cx="8182191" cy="3730689"/>
          </a:xfrm>
        </p:spPr>
        <p:txBody>
          <a:bodyPr anchor="ctr">
            <a:normAutofit/>
          </a:bodyPr>
          <a:lstStyle/>
          <a:p>
            <a:pPr>
              <a:lnSpc>
                <a:spcPct val="90000"/>
              </a:lnSpc>
            </a:pPr>
            <a:r>
              <a:rPr lang="en-US" b="1">
                <a:solidFill>
                  <a:srgbClr val="EBEBEB"/>
                </a:solidFill>
              </a:rPr>
              <a:t>Hipertensiune arteriala </a:t>
            </a:r>
            <a:r>
              <a:rPr lang="en-US">
                <a:solidFill>
                  <a:srgbClr val="EBEBEB"/>
                </a:solidFill>
              </a:rPr>
              <a:t>: Sa imi evaluez greutatea si daca este crescuta sa incep sa imi scad greutatea cu obiectivele de la mancatul sanatos si activitatea fizica, sa am un somn odihnitor si suficient, sa reduc sau evit fumatul, sa reduc factorii de stres si sa maresc relaxarea, sa folosesc un coach , trainer, nutritionist</a:t>
            </a:r>
          </a:p>
          <a:p>
            <a:pPr>
              <a:lnSpc>
                <a:spcPct val="90000"/>
              </a:lnSpc>
            </a:pPr>
            <a:r>
              <a:rPr lang="en-US" b="1">
                <a:solidFill>
                  <a:srgbClr val="EBEBEB"/>
                </a:solidFill>
              </a:rPr>
              <a:t>Anxietatea</a:t>
            </a:r>
            <a:r>
              <a:rPr lang="en-US">
                <a:solidFill>
                  <a:srgbClr val="EBEBEB"/>
                </a:solidFill>
              </a:rPr>
              <a:t> : Sa incep zilnic practici de relaxare ca fitness, inot, yoga, meditatie, , sa folosesc un coach ,psiholog</a:t>
            </a:r>
          </a:p>
          <a:p>
            <a:pPr>
              <a:lnSpc>
                <a:spcPct val="90000"/>
              </a:lnSpc>
            </a:pPr>
            <a:r>
              <a:rPr lang="en-US" b="1">
                <a:solidFill>
                  <a:srgbClr val="EBEBEB"/>
                </a:solidFill>
              </a:rPr>
              <a:t>Depresia</a:t>
            </a:r>
            <a:r>
              <a:rPr lang="en-US">
                <a:solidFill>
                  <a:srgbClr val="EBEBEB"/>
                </a:solidFill>
              </a:rPr>
              <a:t>: Sa fac zilnic activitate fizica regulata, activitati de relaxare, Jurnalul gratitudinii , sa citesc Literatura motivationala sau spirituala, , sa folosesc un coach </a:t>
            </a:r>
          </a:p>
          <a:p>
            <a:pPr>
              <a:lnSpc>
                <a:spcPct val="90000"/>
              </a:lnSpc>
            </a:pPr>
            <a:r>
              <a:rPr lang="en-US" b="1">
                <a:solidFill>
                  <a:srgbClr val="EBEBEB"/>
                </a:solidFill>
              </a:rPr>
              <a:t>Diabet</a:t>
            </a:r>
            <a:r>
              <a:rPr lang="en-US">
                <a:solidFill>
                  <a:srgbClr val="EBEBEB"/>
                </a:solidFill>
              </a:rPr>
              <a:t>: Sa maresc activitatea fizica alaturi de regulile generale de mancat sanatos, sa reduc stresul si maresc relaxarea, , sa folosesc un coach ,nutritionist</a:t>
            </a:r>
          </a:p>
          <a:p>
            <a:pPr>
              <a:lnSpc>
                <a:spcPct val="90000"/>
              </a:lnSpc>
            </a:pPr>
            <a:endParaRPr lang="en-US">
              <a:solidFill>
                <a:srgbClr val="EBEBEB"/>
              </a:solidFill>
            </a:endParaRPr>
          </a:p>
        </p:txBody>
      </p:sp>
    </p:spTree>
    <p:extLst>
      <p:ext uri="{BB962C8B-B14F-4D97-AF65-F5344CB8AC3E}">
        <p14:creationId xmlns:p14="http://schemas.microsoft.com/office/powerpoint/2010/main" val="21972643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A7EB7-BE41-4FA2-B474-10D2B229105D}"/>
              </a:ext>
            </a:extLst>
          </p:cNvPr>
          <p:cNvSpPr>
            <a:spLocks noGrp="1"/>
          </p:cNvSpPr>
          <p:nvPr>
            <p:ph type="title"/>
          </p:nvPr>
        </p:nvSpPr>
        <p:spPr>
          <a:xfrm>
            <a:off x="1154953" y="973668"/>
            <a:ext cx="8761413" cy="706964"/>
          </a:xfrm>
        </p:spPr>
        <p:txBody>
          <a:bodyPr>
            <a:normAutofit/>
          </a:bodyPr>
          <a:lstStyle/>
          <a:p>
            <a:r>
              <a:rPr lang="en-US" dirty="0" err="1"/>
              <a:t>Despre</a:t>
            </a:r>
            <a:r>
              <a:rPr lang="en-US" dirty="0"/>
              <a:t> mine </a:t>
            </a:r>
          </a:p>
        </p:txBody>
      </p:sp>
      <p:pic>
        <p:nvPicPr>
          <p:cNvPr id="5" name="Picture 4" descr="A person standing next to a body of water&#10;&#10;Description automatically generated">
            <a:extLst>
              <a:ext uri="{FF2B5EF4-FFF2-40B4-BE49-F238E27FC236}">
                <a16:creationId xmlns:a16="http://schemas.microsoft.com/office/drawing/2014/main" id="{9FB826DC-F8C4-4B84-9B9F-EC9F9AA6F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046" y="2829825"/>
            <a:ext cx="1806337" cy="1427006"/>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615F255F-2F7D-4075-8593-41D7669140E4}"/>
              </a:ext>
            </a:extLst>
          </p:cNvPr>
          <p:cNvSpPr>
            <a:spLocks noGrp="1"/>
          </p:cNvSpPr>
          <p:nvPr>
            <p:ph idx="1"/>
          </p:nvPr>
        </p:nvSpPr>
        <p:spPr>
          <a:xfrm>
            <a:off x="4641336" y="2603500"/>
            <a:ext cx="6551597" cy="3416300"/>
          </a:xfrm>
        </p:spPr>
        <p:txBody>
          <a:bodyPr anchor="ctr">
            <a:normAutofit/>
          </a:bodyPr>
          <a:lstStyle/>
          <a:p>
            <a:pPr marL="0" indent="0">
              <a:buNone/>
            </a:pPr>
            <a:r>
              <a:rPr lang="en-US" dirty="0">
                <a:solidFill>
                  <a:schemeClr val="tx2"/>
                </a:solidFill>
              </a:rPr>
              <a:t>Roxana Marin</a:t>
            </a:r>
          </a:p>
          <a:p>
            <a:pPr marL="0" indent="0">
              <a:buNone/>
            </a:pPr>
            <a:r>
              <a:rPr lang="en-US" dirty="0">
                <a:solidFill>
                  <a:schemeClr val="tx2"/>
                </a:solidFill>
              </a:rPr>
              <a:t>Wellness Alliance Inc SRL-D</a:t>
            </a:r>
          </a:p>
          <a:p>
            <a:pPr marL="0" indent="0">
              <a:buNone/>
            </a:pPr>
            <a:r>
              <a:rPr lang="en-US" dirty="0">
                <a:solidFill>
                  <a:schemeClr val="tx2"/>
                </a:solidFill>
              </a:rPr>
              <a:t> </a:t>
            </a:r>
            <a:r>
              <a:rPr lang="en-US" dirty="0" err="1">
                <a:solidFill>
                  <a:schemeClr val="tx2"/>
                </a:solidFill>
              </a:rPr>
              <a:t>Bucuresti</a:t>
            </a:r>
            <a:r>
              <a:rPr lang="en-US" dirty="0">
                <a:solidFill>
                  <a:schemeClr val="tx2"/>
                </a:solidFill>
              </a:rPr>
              <a:t> Romania, Str </a:t>
            </a:r>
            <a:r>
              <a:rPr lang="en-US" dirty="0" err="1">
                <a:solidFill>
                  <a:schemeClr val="tx2"/>
                </a:solidFill>
              </a:rPr>
              <a:t>Emanoil</a:t>
            </a:r>
            <a:r>
              <a:rPr lang="en-US" dirty="0">
                <a:solidFill>
                  <a:schemeClr val="tx2"/>
                </a:solidFill>
              </a:rPr>
              <a:t> </a:t>
            </a:r>
            <a:r>
              <a:rPr lang="en-US" dirty="0" err="1">
                <a:solidFill>
                  <a:schemeClr val="tx2"/>
                </a:solidFill>
              </a:rPr>
              <a:t>Porumbaru</a:t>
            </a:r>
            <a:r>
              <a:rPr lang="en-US" dirty="0">
                <a:solidFill>
                  <a:schemeClr val="tx2"/>
                </a:solidFill>
              </a:rPr>
              <a:t> 43 ,Sector 1 </a:t>
            </a:r>
          </a:p>
          <a:p>
            <a:pPr marL="0" indent="0">
              <a:buNone/>
            </a:pPr>
            <a:r>
              <a:rPr lang="en-US" dirty="0">
                <a:solidFill>
                  <a:schemeClr val="tx2"/>
                </a:solidFill>
              </a:rPr>
              <a:t>Wellness Alliance Inc –non profit </a:t>
            </a:r>
          </a:p>
          <a:p>
            <a:pPr marL="0" indent="0">
              <a:buNone/>
            </a:pPr>
            <a:r>
              <a:rPr lang="en-US" dirty="0">
                <a:solidFill>
                  <a:schemeClr val="tx2"/>
                </a:solidFill>
              </a:rPr>
              <a:t>Charlotte, North Carolina</a:t>
            </a:r>
          </a:p>
          <a:p>
            <a:pPr marL="0" indent="0">
              <a:buNone/>
            </a:pPr>
            <a:r>
              <a:rPr lang="en-US" dirty="0">
                <a:solidFill>
                  <a:schemeClr val="tx2"/>
                </a:solidFill>
              </a:rPr>
              <a:t>E mail:  </a:t>
            </a:r>
            <a:r>
              <a:rPr lang="en-US" dirty="0">
                <a:solidFill>
                  <a:schemeClr val="tx2"/>
                </a:solidFill>
                <a:hlinkClick r:id="rId3">
                  <a:extLst>
                    <a:ext uri="{A12FA001-AC4F-418D-AE19-62706E023703}">
                      <ahyp:hlinkClr xmlns:ahyp="http://schemas.microsoft.com/office/drawing/2018/hyperlinkcolor" val="tx"/>
                    </a:ext>
                  </a:extLst>
                </a:hlinkClick>
              </a:rPr>
              <a:t>wellnessalliance.us@gmail.com</a:t>
            </a:r>
            <a:endParaRPr lang="en-US" dirty="0">
              <a:solidFill>
                <a:schemeClr val="tx2"/>
              </a:solidFill>
            </a:endParaRPr>
          </a:p>
          <a:p>
            <a:pPr marL="0" indent="0">
              <a:buNone/>
            </a:pPr>
            <a:r>
              <a:rPr lang="en-US" dirty="0">
                <a:solidFill>
                  <a:schemeClr val="tx2"/>
                </a:solidFill>
              </a:rPr>
              <a:t>Tel 0720 712 516; wellnessallianceinc.com, wellnessalliance.us</a:t>
            </a:r>
          </a:p>
          <a:p>
            <a:endParaRPr lang="en-US" dirty="0"/>
          </a:p>
        </p:txBody>
      </p:sp>
    </p:spTree>
    <p:extLst>
      <p:ext uri="{BB962C8B-B14F-4D97-AF65-F5344CB8AC3E}">
        <p14:creationId xmlns:p14="http://schemas.microsoft.com/office/powerpoint/2010/main" val="361594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1" name="Rectangle 10">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1B54DFCC-B010-4969-A496-A31C54D74849}"/>
              </a:ext>
            </a:extLst>
          </p:cNvPr>
          <p:cNvSpPr>
            <a:spLocks noGrp="1"/>
          </p:cNvSpPr>
          <p:nvPr>
            <p:ph type="title"/>
          </p:nvPr>
        </p:nvSpPr>
        <p:spPr>
          <a:xfrm>
            <a:off x="1154955" y="973668"/>
            <a:ext cx="3616318" cy="1020232"/>
          </a:xfrm>
        </p:spPr>
        <p:txBody>
          <a:bodyPr>
            <a:normAutofit/>
          </a:bodyPr>
          <a:lstStyle/>
          <a:p>
            <a:pPr>
              <a:lnSpc>
                <a:spcPct val="90000"/>
              </a:lnSpc>
            </a:pPr>
            <a:r>
              <a:rPr lang="en-US" sz="3300" dirty="0" err="1"/>
              <a:t>Activitatea</a:t>
            </a:r>
            <a:r>
              <a:rPr lang="en-US" sz="3300" dirty="0"/>
              <a:t> </a:t>
            </a:r>
            <a:r>
              <a:rPr lang="en-US" sz="3300" dirty="0" err="1"/>
              <a:t>fizica</a:t>
            </a:r>
            <a:r>
              <a:rPr lang="en-US" sz="3300" dirty="0"/>
              <a:t> </a:t>
            </a:r>
            <a:r>
              <a:rPr lang="en-US" sz="3300" dirty="0" err="1"/>
              <a:t>si</a:t>
            </a:r>
            <a:r>
              <a:rPr lang="en-US" sz="3300" dirty="0"/>
              <a:t> </a:t>
            </a:r>
            <a:r>
              <a:rPr lang="en-US" sz="3300" dirty="0" err="1"/>
              <a:t>beneficii</a:t>
            </a:r>
            <a:endParaRPr lang="en-US" sz="3300" dirty="0"/>
          </a:p>
        </p:txBody>
      </p:sp>
      <p:sp>
        <p:nvSpPr>
          <p:cNvPr id="3" name="Content Placeholder 2">
            <a:extLst>
              <a:ext uri="{FF2B5EF4-FFF2-40B4-BE49-F238E27FC236}">
                <a16:creationId xmlns:a16="http://schemas.microsoft.com/office/drawing/2014/main" id="{2E918BA2-18AB-4143-8A4B-22DF7FC17F64}"/>
              </a:ext>
            </a:extLst>
          </p:cNvPr>
          <p:cNvSpPr>
            <a:spLocks noGrp="1"/>
          </p:cNvSpPr>
          <p:nvPr>
            <p:ph idx="1"/>
          </p:nvPr>
        </p:nvSpPr>
        <p:spPr>
          <a:xfrm>
            <a:off x="1154955" y="2120900"/>
            <a:ext cx="3133726" cy="3898900"/>
          </a:xfrm>
        </p:spPr>
        <p:txBody>
          <a:bodyPr>
            <a:normAutofit fontScale="92500" lnSpcReduction="10000"/>
          </a:bodyPr>
          <a:lstStyle/>
          <a:p>
            <a:r>
              <a:rPr lang="en-US" dirty="0" err="1">
                <a:solidFill>
                  <a:schemeClr val="bg1"/>
                </a:solidFill>
              </a:rPr>
              <a:t>Incepi</a:t>
            </a:r>
            <a:r>
              <a:rPr lang="en-US" dirty="0">
                <a:solidFill>
                  <a:schemeClr val="bg1"/>
                </a:solidFill>
              </a:rPr>
              <a:t> cu </a:t>
            </a:r>
            <a:r>
              <a:rPr lang="en-US" dirty="0" err="1">
                <a:solidFill>
                  <a:schemeClr val="bg1"/>
                </a:solidFill>
              </a:rPr>
              <a:t>pasi</a:t>
            </a:r>
            <a:r>
              <a:rPr lang="en-US" dirty="0">
                <a:solidFill>
                  <a:schemeClr val="bg1"/>
                </a:solidFill>
              </a:rPr>
              <a:t> </a:t>
            </a:r>
            <a:r>
              <a:rPr lang="en-US" dirty="0" err="1">
                <a:solidFill>
                  <a:schemeClr val="bg1"/>
                </a:solidFill>
              </a:rPr>
              <a:t>mici</a:t>
            </a:r>
            <a:r>
              <a:rPr lang="en-US" dirty="0">
                <a:solidFill>
                  <a:schemeClr val="bg1"/>
                </a:solidFill>
              </a:rPr>
              <a:t> </a:t>
            </a:r>
            <a:r>
              <a:rPr lang="en-US" dirty="0" err="1">
                <a:solidFill>
                  <a:schemeClr val="bg1"/>
                </a:solidFill>
              </a:rPr>
              <a:t>constanti</a:t>
            </a:r>
            <a:r>
              <a:rPr lang="en-US" dirty="0">
                <a:solidFill>
                  <a:schemeClr val="bg1"/>
                </a:solidFill>
              </a:rPr>
              <a:t> – de ex. </a:t>
            </a:r>
          </a:p>
          <a:p>
            <a:r>
              <a:rPr lang="en-US" dirty="0">
                <a:solidFill>
                  <a:schemeClr val="bg1"/>
                </a:solidFill>
              </a:rPr>
              <a:t>Sa fac pe Bicicleta 15-30 min de 1 -2 </a:t>
            </a:r>
            <a:r>
              <a:rPr lang="en-US" dirty="0" err="1">
                <a:solidFill>
                  <a:schemeClr val="bg1"/>
                </a:solidFill>
              </a:rPr>
              <a:t>ori</a:t>
            </a:r>
            <a:r>
              <a:rPr lang="en-US" dirty="0">
                <a:solidFill>
                  <a:schemeClr val="bg1"/>
                </a:solidFill>
              </a:rPr>
              <a:t> pe </a:t>
            </a:r>
            <a:r>
              <a:rPr lang="en-US" dirty="0" err="1">
                <a:solidFill>
                  <a:schemeClr val="bg1"/>
                </a:solidFill>
              </a:rPr>
              <a:t>saptamana</a:t>
            </a:r>
            <a:r>
              <a:rPr lang="en-US" dirty="0">
                <a:solidFill>
                  <a:schemeClr val="bg1"/>
                </a:solidFill>
              </a:rPr>
              <a:t> </a:t>
            </a:r>
            <a:r>
              <a:rPr lang="en-US" dirty="0" err="1">
                <a:solidFill>
                  <a:schemeClr val="bg1"/>
                </a:solidFill>
              </a:rPr>
              <a:t>sau</a:t>
            </a:r>
            <a:r>
              <a:rPr lang="en-US" dirty="0">
                <a:solidFill>
                  <a:schemeClr val="bg1"/>
                </a:solidFill>
              </a:rPr>
              <a:t> </a:t>
            </a:r>
            <a:r>
              <a:rPr lang="en-US" dirty="0" err="1">
                <a:solidFill>
                  <a:schemeClr val="bg1"/>
                </a:solidFill>
              </a:rPr>
              <a:t>sa</a:t>
            </a:r>
            <a:r>
              <a:rPr lang="en-US" dirty="0">
                <a:solidFill>
                  <a:schemeClr val="bg1"/>
                </a:solidFill>
              </a:rPr>
              <a:t> </a:t>
            </a:r>
            <a:r>
              <a:rPr lang="en-US" dirty="0" err="1">
                <a:solidFill>
                  <a:schemeClr val="bg1"/>
                </a:solidFill>
              </a:rPr>
              <a:t>ies</a:t>
            </a:r>
            <a:r>
              <a:rPr lang="en-US" dirty="0">
                <a:solidFill>
                  <a:schemeClr val="bg1"/>
                </a:solidFill>
              </a:rPr>
              <a:t> la </a:t>
            </a:r>
            <a:r>
              <a:rPr lang="en-US" dirty="0" err="1">
                <a:solidFill>
                  <a:schemeClr val="bg1"/>
                </a:solidFill>
              </a:rPr>
              <a:t>alergat</a:t>
            </a:r>
            <a:r>
              <a:rPr lang="en-US" dirty="0">
                <a:solidFill>
                  <a:schemeClr val="bg1"/>
                </a:solidFill>
              </a:rPr>
              <a:t> </a:t>
            </a:r>
            <a:r>
              <a:rPr lang="en-US" dirty="0" err="1">
                <a:solidFill>
                  <a:schemeClr val="bg1"/>
                </a:solidFill>
              </a:rPr>
              <a:t>sau</a:t>
            </a:r>
            <a:r>
              <a:rPr lang="en-US" dirty="0">
                <a:solidFill>
                  <a:schemeClr val="bg1"/>
                </a:solidFill>
              </a:rPr>
              <a:t> </a:t>
            </a:r>
            <a:r>
              <a:rPr lang="en-US" dirty="0" err="1">
                <a:solidFill>
                  <a:schemeClr val="bg1"/>
                </a:solidFill>
              </a:rPr>
              <a:t>plimbat</a:t>
            </a:r>
            <a:r>
              <a:rPr lang="en-US" dirty="0">
                <a:solidFill>
                  <a:schemeClr val="bg1"/>
                </a:solidFill>
              </a:rPr>
              <a:t> 1-2 </a:t>
            </a:r>
            <a:r>
              <a:rPr lang="en-US" dirty="0" err="1">
                <a:solidFill>
                  <a:schemeClr val="bg1"/>
                </a:solidFill>
              </a:rPr>
              <a:t>ori</a:t>
            </a:r>
            <a:r>
              <a:rPr lang="en-US" dirty="0">
                <a:solidFill>
                  <a:schemeClr val="bg1"/>
                </a:solidFill>
              </a:rPr>
              <a:t> pe </a:t>
            </a:r>
            <a:r>
              <a:rPr lang="en-US" dirty="0" err="1">
                <a:solidFill>
                  <a:schemeClr val="bg1"/>
                </a:solidFill>
              </a:rPr>
              <a:t>saptamana</a:t>
            </a:r>
            <a:endParaRPr lang="en-US" dirty="0">
              <a:solidFill>
                <a:schemeClr val="bg1"/>
              </a:solidFill>
            </a:endParaRPr>
          </a:p>
          <a:p>
            <a:r>
              <a:rPr lang="en-US" dirty="0" err="1">
                <a:solidFill>
                  <a:schemeClr val="bg1"/>
                </a:solidFill>
              </a:rPr>
              <a:t>Beneficiile</a:t>
            </a:r>
            <a:r>
              <a:rPr lang="en-US" dirty="0">
                <a:solidFill>
                  <a:schemeClr val="bg1"/>
                </a:solidFill>
              </a:rPr>
              <a:t> : </a:t>
            </a:r>
            <a:r>
              <a:rPr lang="en-US" dirty="0" err="1">
                <a:solidFill>
                  <a:schemeClr val="bg1"/>
                </a:solidFill>
              </a:rPr>
              <a:t>trateaza</a:t>
            </a:r>
            <a:r>
              <a:rPr lang="en-US" dirty="0">
                <a:solidFill>
                  <a:schemeClr val="bg1"/>
                </a:solidFill>
              </a:rPr>
              <a:t> </a:t>
            </a:r>
            <a:r>
              <a:rPr lang="en-US" dirty="0" err="1">
                <a:solidFill>
                  <a:schemeClr val="bg1"/>
                </a:solidFill>
              </a:rPr>
              <a:t>depresia</a:t>
            </a:r>
            <a:r>
              <a:rPr lang="en-US" dirty="0">
                <a:solidFill>
                  <a:schemeClr val="bg1"/>
                </a:solidFill>
              </a:rPr>
              <a:t> , </a:t>
            </a:r>
            <a:r>
              <a:rPr lang="en-US" dirty="0" err="1">
                <a:solidFill>
                  <a:schemeClr val="bg1"/>
                </a:solidFill>
              </a:rPr>
              <a:t>anxietatea</a:t>
            </a:r>
            <a:r>
              <a:rPr lang="en-US" dirty="0">
                <a:solidFill>
                  <a:schemeClr val="bg1"/>
                </a:solidFill>
              </a:rPr>
              <a:t>, </a:t>
            </a:r>
            <a:r>
              <a:rPr lang="en-US" dirty="0" err="1">
                <a:solidFill>
                  <a:schemeClr val="bg1"/>
                </a:solidFill>
              </a:rPr>
              <a:t>imbunatateste</a:t>
            </a:r>
            <a:r>
              <a:rPr lang="en-US" dirty="0">
                <a:solidFill>
                  <a:schemeClr val="bg1"/>
                </a:solidFill>
              </a:rPr>
              <a:t> </a:t>
            </a:r>
            <a:r>
              <a:rPr lang="en-US" dirty="0" err="1">
                <a:solidFill>
                  <a:schemeClr val="bg1"/>
                </a:solidFill>
              </a:rPr>
              <a:t>tensiunea</a:t>
            </a:r>
            <a:r>
              <a:rPr lang="en-US" dirty="0">
                <a:solidFill>
                  <a:schemeClr val="bg1"/>
                </a:solidFill>
              </a:rPr>
              <a:t> , </a:t>
            </a:r>
            <a:r>
              <a:rPr lang="en-US" dirty="0" err="1">
                <a:solidFill>
                  <a:schemeClr val="bg1"/>
                </a:solidFill>
              </a:rPr>
              <a:t>ajuta</a:t>
            </a:r>
            <a:r>
              <a:rPr lang="en-US" dirty="0">
                <a:solidFill>
                  <a:schemeClr val="bg1"/>
                </a:solidFill>
              </a:rPr>
              <a:t> la </a:t>
            </a:r>
            <a:r>
              <a:rPr lang="en-US" dirty="0" err="1">
                <a:solidFill>
                  <a:schemeClr val="bg1"/>
                </a:solidFill>
              </a:rPr>
              <a:t>slabit</a:t>
            </a:r>
            <a:r>
              <a:rPr lang="en-US" dirty="0">
                <a:solidFill>
                  <a:schemeClr val="bg1"/>
                </a:solidFill>
              </a:rPr>
              <a:t> </a:t>
            </a:r>
            <a:r>
              <a:rPr lang="en-US" dirty="0" err="1">
                <a:solidFill>
                  <a:schemeClr val="bg1"/>
                </a:solidFill>
              </a:rPr>
              <a:t>si</a:t>
            </a:r>
            <a:r>
              <a:rPr lang="en-US" dirty="0">
                <a:solidFill>
                  <a:schemeClr val="bg1"/>
                </a:solidFill>
              </a:rPr>
              <a:t> </a:t>
            </a:r>
            <a:r>
              <a:rPr lang="en-US" dirty="0" err="1">
                <a:solidFill>
                  <a:schemeClr val="bg1"/>
                </a:solidFill>
              </a:rPr>
              <a:t>regleaza</a:t>
            </a:r>
            <a:r>
              <a:rPr lang="en-US" dirty="0">
                <a:solidFill>
                  <a:schemeClr val="bg1"/>
                </a:solidFill>
              </a:rPr>
              <a:t> </a:t>
            </a:r>
            <a:r>
              <a:rPr lang="en-US" dirty="0" err="1">
                <a:solidFill>
                  <a:schemeClr val="bg1"/>
                </a:solidFill>
              </a:rPr>
              <a:t>insulina</a:t>
            </a:r>
            <a:r>
              <a:rPr lang="en-US" dirty="0">
                <a:solidFill>
                  <a:schemeClr val="bg1"/>
                </a:solidFill>
              </a:rPr>
              <a:t> in </a:t>
            </a:r>
            <a:r>
              <a:rPr lang="en-US" dirty="0" err="1">
                <a:solidFill>
                  <a:schemeClr val="bg1"/>
                </a:solidFill>
              </a:rPr>
              <a:t>diabet</a:t>
            </a:r>
            <a:r>
              <a:rPr lang="en-US" dirty="0">
                <a:solidFill>
                  <a:schemeClr val="bg1"/>
                </a:solidFill>
              </a:rPr>
              <a:t>  , </a:t>
            </a:r>
            <a:r>
              <a:rPr lang="en-US" dirty="0" err="1">
                <a:solidFill>
                  <a:schemeClr val="bg1"/>
                </a:solidFill>
              </a:rPr>
              <a:t>ajuta</a:t>
            </a:r>
            <a:r>
              <a:rPr lang="en-US" dirty="0">
                <a:solidFill>
                  <a:schemeClr val="bg1"/>
                </a:solidFill>
              </a:rPr>
              <a:t> </a:t>
            </a:r>
            <a:r>
              <a:rPr lang="en-US" dirty="0" err="1">
                <a:solidFill>
                  <a:schemeClr val="bg1"/>
                </a:solidFill>
              </a:rPr>
              <a:t>recuperarea</a:t>
            </a:r>
            <a:r>
              <a:rPr lang="en-US" dirty="0">
                <a:solidFill>
                  <a:schemeClr val="bg1"/>
                </a:solidFill>
              </a:rPr>
              <a:t> </a:t>
            </a:r>
            <a:r>
              <a:rPr lang="en-US" dirty="0" err="1">
                <a:solidFill>
                  <a:schemeClr val="bg1"/>
                </a:solidFill>
              </a:rPr>
              <a:t>cardiaca</a:t>
            </a:r>
            <a:r>
              <a:rPr lang="en-US" dirty="0">
                <a:solidFill>
                  <a:schemeClr val="bg1"/>
                </a:solidFill>
              </a:rPr>
              <a:t> </a:t>
            </a:r>
            <a:r>
              <a:rPr lang="en-US" dirty="0" err="1">
                <a:solidFill>
                  <a:schemeClr val="bg1"/>
                </a:solidFill>
              </a:rPr>
              <a:t>si</a:t>
            </a:r>
            <a:r>
              <a:rPr lang="en-US" dirty="0">
                <a:solidFill>
                  <a:schemeClr val="bg1"/>
                </a:solidFill>
              </a:rPr>
              <a:t> in </a:t>
            </a:r>
            <a:r>
              <a:rPr lang="en-US" dirty="0" err="1">
                <a:solidFill>
                  <a:schemeClr val="bg1"/>
                </a:solidFill>
              </a:rPr>
              <a:t>cancere</a:t>
            </a:r>
            <a:endParaRPr lang="en-US" dirty="0">
              <a:solidFill>
                <a:schemeClr val="bg1"/>
              </a:solidFill>
            </a:endParaRPr>
          </a:p>
        </p:txBody>
      </p:sp>
      <p:pic>
        <p:nvPicPr>
          <p:cNvPr id="5" name="Picture 4" descr="A picture containing sport, device, person, woman&#10;&#10;Description automatically generated">
            <a:extLst>
              <a:ext uri="{FF2B5EF4-FFF2-40B4-BE49-F238E27FC236}">
                <a16:creationId xmlns:a16="http://schemas.microsoft.com/office/drawing/2014/main" id="{99749BF1-73F3-4DE7-B036-DBCAB3B1D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607" y="1661805"/>
            <a:ext cx="6391533" cy="3534390"/>
          </a:xfrm>
          <a:prstGeom prst="rect">
            <a:avLst/>
          </a:prstGeom>
        </p:spPr>
      </p:pic>
      <p:sp>
        <p:nvSpPr>
          <p:cNvPr id="22" name="Rectangle 21">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1947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1" name="Rectangle 10">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CC0A47E-A141-4A86-A72B-E046E095D69F}"/>
              </a:ext>
            </a:extLst>
          </p:cNvPr>
          <p:cNvSpPr>
            <a:spLocks noGrp="1"/>
          </p:cNvSpPr>
          <p:nvPr>
            <p:ph type="title"/>
          </p:nvPr>
        </p:nvSpPr>
        <p:spPr>
          <a:xfrm>
            <a:off x="1154955" y="973668"/>
            <a:ext cx="3133726" cy="1020232"/>
          </a:xfrm>
        </p:spPr>
        <p:txBody>
          <a:bodyPr>
            <a:normAutofit/>
          </a:bodyPr>
          <a:lstStyle/>
          <a:p>
            <a:pPr>
              <a:lnSpc>
                <a:spcPct val="90000"/>
              </a:lnSpc>
            </a:pPr>
            <a:r>
              <a:rPr lang="en-US" sz="2000"/>
              <a:t> Ce </a:t>
            </a:r>
            <a:r>
              <a:rPr lang="en-US" sz="2000" err="1"/>
              <a:t>obiective</a:t>
            </a:r>
            <a:r>
              <a:rPr lang="en-US" sz="2000"/>
              <a:t> ai </a:t>
            </a:r>
            <a:r>
              <a:rPr lang="en-US" sz="2000" err="1"/>
              <a:t>tu</a:t>
            </a:r>
            <a:r>
              <a:rPr lang="en-US" sz="2000"/>
              <a:t> </a:t>
            </a:r>
            <a:r>
              <a:rPr lang="en-US" sz="2000" err="1"/>
              <a:t>pentru</a:t>
            </a:r>
            <a:r>
              <a:rPr lang="en-US" sz="2000"/>
              <a:t> </a:t>
            </a:r>
            <a:r>
              <a:rPr lang="en-US" sz="2000" err="1"/>
              <a:t>activitatea</a:t>
            </a:r>
            <a:r>
              <a:rPr lang="en-US" sz="2000"/>
              <a:t> </a:t>
            </a:r>
            <a:r>
              <a:rPr lang="en-US" sz="2000" err="1"/>
              <a:t>fizica</a:t>
            </a:r>
            <a:r>
              <a:rPr lang="en-US" sz="2000"/>
              <a:t>? </a:t>
            </a:r>
            <a:r>
              <a:rPr lang="en-US" sz="2000" err="1"/>
              <a:t>exemplu</a:t>
            </a:r>
            <a:endParaRPr lang="en-US" sz="2000"/>
          </a:p>
        </p:txBody>
      </p:sp>
      <p:sp>
        <p:nvSpPr>
          <p:cNvPr id="3" name="Content Placeholder 2">
            <a:extLst>
              <a:ext uri="{FF2B5EF4-FFF2-40B4-BE49-F238E27FC236}">
                <a16:creationId xmlns:a16="http://schemas.microsoft.com/office/drawing/2014/main" id="{EE5D5919-5A30-4C8C-93BB-8EEC5B67C204}"/>
              </a:ext>
            </a:extLst>
          </p:cNvPr>
          <p:cNvSpPr>
            <a:spLocks noGrp="1"/>
          </p:cNvSpPr>
          <p:nvPr>
            <p:ph idx="1"/>
          </p:nvPr>
        </p:nvSpPr>
        <p:spPr>
          <a:xfrm>
            <a:off x="1154955" y="2120900"/>
            <a:ext cx="3133726" cy="3898900"/>
          </a:xfrm>
        </p:spPr>
        <p:txBody>
          <a:bodyPr>
            <a:normAutofit/>
          </a:bodyPr>
          <a:lstStyle/>
          <a:p>
            <a:r>
              <a:rPr lang="en-US">
                <a:solidFill>
                  <a:schemeClr val="bg1"/>
                </a:solidFill>
              </a:rPr>
              <a:t>Sa merg la sala de 2 ori pe saptamana </a:t>
            </a:r>
          </a:p>
          <a:p>
            <a:r>
              <a:rPr lang="en-US">
                <a:solidFill>
                  <a:schemeClr val="bg1"/>
                </a:solidFill>
              </a:rPr>
              <a:t>Sa fac 10-15 minute de inviorare cardio dimineata</a:t>
            </a:r>
          </a:p>
          <a:p>
            <a:r>
              <a:rPr lang="en-US">
                <a:solidFill>
                  <a:schemeClr val="bg1"/>
                </a:solidFill>
              </a:rPr>
              <a:t>Sa ies la o plimbare de 3- 5 zile pe saptamana</a:t>
            </a:r>
          </a:p>
          <a:p>
            <a:endParaRPr lang="en-US">
              <a:solidFill>
                <a:schemeClr val="bg1"/>
              </a:solidFill>
            </a:endParaRPr>
          </a:p>
        </p:txBody>
      </p:sp>
      <p:pic>
        <p:nvPicPr>
          <p:cNvPr id="5" name="Picture 4" descr="A picture containing sport, device, young, air&#10;&#10;Description automatically generated">
            <a:extLst>
              <a:ext uri="{FF2B5EF4-FFF2-40B4-BE49-F238E27FC236}">
                <a16:creationId xmlns:a16="http://schemas.microsoft.com/office/drawing/2014/main" id="{EB8254C0-F544-4CD4-A7DD-D070AAAA9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124" y="803751"/>
            <a:ext cx="5250498" cy="5250498"/>
          </a:xfrm>
          <a:prstGeom prst="rect">
            <a:avLst/>
          </a:prstGeom>
        </p:spPr>
      </p:pic>
      <p:sp>
        <p:nvSpPr>
          <p:cNvPr id="22" name="Rectangle 21">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06804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5" name="Rectangle 14">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3"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96AED725-8E1F-4746-AB4F-C393CB6C7A92}"/>
              </a:ext>
            </a:extLst>
          </p:cNvPr>
          <p:cNvSpPr>
            <a:spLocks noGrp="1"/>
          </p:cNvSpPr>
          <p:nvPr>
            <p:ph type="title"/>
          </p:nvPr>
        </p:nvSpPr>
        <p:spPr>
          <a:xfrm>
            <a:off x="1154955" y="377777"/>
            <a:ext cx="3133726" cy="682369"/>
          </a:xfrm>
        </p:spPr>
        <p:txBody>
          <a:bodyPr>
            <a:normAutofit/>
          </a:bodyPr>
          <a:lstStyle/>
          <a:p>
            <a:r>
              <a:rPr lang="en-US" dirty="0"/>
              <a:t> </a:t>
            </a:r>
            <a:r>
              <a:rPr lang="en-US" dirty="0" err="1"/>
              <a:t>Somnul</a:t>
            </a:r>
            <a:endParaRPr lang="en-US" dirty="0"/>
          </a:p>
        </p:txBody>
      </p:sp>
      <p:sp>
        <p:nvSpPr>
          <p:cNvPr id="11" name="Content Placeholder 10">
            <a:extLst>
              <a:ext uri="{FF2B5EF4-FFF2-40B4-BE49-F238E27FC236}">
                <a16:creationId xmlns:a16="http://schemas.microsoft.com/office/drawing/2014/main" id="{D40A0E85-0D45-4181-B8C7-FFFFC203F79A}"/>
              </a:ext>
            </a:extLst>
          </p:cNvPr>
          <p:cNvSpPr>
            <a:spLocks noGrp="1"/>
          </p:cNvSpPr>
          <p:nvPr>
            <p:ph idx="1"/>
          </p:nvPr>
        </p:nvSpPr>
        <p:spPr>
          <a:xfrm>
            <a:off x="498764" y="951346"/>
            <a:ext cx="4513317" cy="5497836"/>
          </a:xfrm>
        </p:spPr>
        <p:txBody>
          <a:bodyPr>
            <a:noAutofit/>
          </a:bodyPr>
          <a:lstStyle/>
          <a:p>
            <a:r>
              <a:rPr lang="en-US" sz="1400" dirty="0">
                <a:solidFill>
                  <a:schemeClr val="bg1"/>
                </a:solidFill>
              </a:rPr>
              <a:t>A </a:t>
            </a:r>
            <a:r>
              <a:rPr lang="en-US" sz="1400" dirty="0" err="1">
                <a:solidFill>
                  <a:schemeClr val="bg1"/>
                </a:solidFill>
              </a:rPr>
              <a:t>invata</a:t>
            </a:r>
            <a:r>
              <a:rPr lang="en-US" sz="1400" dirty="0">
                <a:solidFill>
                  <a:schemeClr val="bg1"/>
                </a:solidFill>
              </a:rPr>
              <a:t> </a:t>
            </a:r>
            <a:r>
              <a:rPr lang="en-US" sz="1400" dirty="0" err="1">
                <a:solidFill>
                  <a:schemeClr val="bg1"/>
                </a:solidFill>
              </a:rPr>
              <a:t>activitati</a:t>
            </a:r>
            <a:r>
              <a:rPr lang="en-US" sz="1400" dirty="0">
                <a:solidFill>
                  <a:schemeClr val="bg1"/>
                </a:solidFill>
              </a:rPr>
              <a:t> de </a:t>
            </a:r>
            <a:r>
              <a:rPr lang="en-US" sz="1400" dirty="0" err="1">
                <a:solidFill>
                  <a:schemeClr val="bg1"/>
                </a:solidFill>
              </a:rPr>
              <a:t>relaxare</a:t>
            </a:r>
            <a:r>
              <a:rPr lang="en-US" sz="1400" dirty="0">
                <a:solidFill>
                  <a:schemeClr val="bg1"/>
                </a:solidFill>
              </a:rPr>
              <a:t> </a:t>
            </a:r>
            <a:r>
              <a:rPr lang="en-US" sz="1400" dirty="0" err="1">
                <a:solidFill>
                  <a:schemeClr val="bg1"/>
                </a:solidFill>
              </a:rPr>
              <a:t>indragite</a:t>
            </a:r>
            <a:r>
              <a:rPr lang="en-US" sz="1400" dirty="0">
                <a:solidFill>
                  <a:schemeClr val="bg1"/>
                </a:solidFill>
              </a:rPr>
              <a:t>  in </a:t>
            </a:r>
            <a:r>
              <a:rPr lang="en-US" sz="1400" dirty="0" err="1">
                <a:solidFill>
                  <a:schemeClr val="bg1"/>
                </a:solidFill>
              </a:rPr>
              <a:t>timpul</a:t>
            </a:r>
            <a:r>
              <a:rPr lang="en-US" sz="1400" dirty="0">
                <a:solidFill>
                  <a:schemeClr val="bg1"/>
                </a:solidFill>
              </a:rPr>
              <a:t> </a:t>
            </a:r>
            <a:r>
              <a:rPr lang="en-US" sz="1400" dirty="0" err="1">
                <a:solidFill>
                  <a:schemeClr val="bg1"/>
                </a:solidFill>
              </a:rPr>
              <a:t>zilei</a:t>
            </a:r>
            <a:r>
              <a:rPr lang="en-US" sz="1400" dirty="0">
                <a:solidFill>
                  <a:schemeClr val="bg1"/>
                </a:solidFill>
              </a:rPr>
              <a:t> ( yoga, fitness, </a:t>
            </a:r>
            <a:r>
              <a:rPr lang="en-US" sz="1400" dirty="0" err="1">
                <a:solidFill>
                  <a:schemeClr val="bg1"/>
                </a:solidFill>
              </a:rPr>
              <a:t>inot</a:t>
            </a:r>
            <a:r>
              <a:rPr lang="en-US" sz="1400" dirty="0">
                <a:solidFill>
                  <a:schemeClr val="bg1"/>
                </a:solidFill>
              </a:rPr>
              <a:t>, </a:t>
            </a:r>
            <a:r>
              <a:rPr lang="en-US" sz="1400" dirty="0" err="1">
                <a:solidFill>
                  <a:schemeClr val="bg1"/>
                </a:solidFill>
              </a:rPr>
              <a:t>arta</a:t>
            </a:r>
            <a:r>
              <a:rPr lang="en-US" sz="1400" dirty="0">
                <a:solidFill>
                  <a:schemeClr val="bg1"/>
                </a:solidFill>
              </a:rPr>
              <a:t>…)</a:t>
            </a:r>
          </a:p>
          <a:p>
            <a:r>
              <a:rPr lang="en-US" sz="1400" dirty="0">
                <a:solidFill>
                  <a:schemeClr val="bg1"/>
                </a:solidFill>
              </a:rPr>
              <a:t>A nu se </a:t>
            </a:r>
            <a:r>
              <a:rPr lang="en-US" sz="1400" dirty="0" err="1">
                <a:solidFill>
                  <a:schemeClr val="bg1"/>
                </a:solidFill>
              </a:rPr>
              <a:t>bea</a:t>
            </a:r>
            <a:r>
              <a:rPr lang="en-US" sz="1400" dirty="0">
                <a:solidFill>
                  <a:schemeClr val="bg1"/>
                </a:solidFill>
              </a:rPr>
              <a:t> </a:t>
            </a:r>
            <a:r>
              <a:rPr lang="en-US" sz="1400" dirty="0" err="1">
                <a:solidFill>
                  <a:schemeClr val="bg1"/>
                </a:solidFill>
              </a:rPr>
              <a:t>cafeina</a:t>
            </a:r>
            <a:r>
              <a:rPr lang="en-US" sz="1400" dirty="0">
                <a:solidFill>
                  <a:schemeClr val="bg1"/>
                </a:solidFill>
              </a:rPr>
              <a:t> </a:t>
            </a:r>
            <a:r>
              <a:rPr lang="en-US" sz="1400" dirty="0" err="1">
                <a:solidFill>
                  <a:schemeClr val="bg1"/>
                </a:solidFill>
              </a:rPr>
              <a:t>dupa</a:t>
            </a:r>
            <a:r>
              <a:rPr lang="en-US" sz="1400" dirty="0">
                <a:solidFill>
                  <a:schemeClr val="bg1"/>
                </a:solidFill>
              </a:rPr>
              <a:t> </a:t>
            </a:r>
            <a:r>
              <a:rPr lang="en-US" sz="1400" dirty="0" err="1">
                <a:solidFill>
                  <a:schemeClr val="bg1"/>
                </a:solidFill>
              </a:rPr>
              <a:t>ora</a:t>
            </a:r>
            <a:r>
              <a:rPr lang="en-US" sz="1400" dirty="0">
                <a:solidFill>
                  <a:schemeClr val="bg1"/>
                </a:solidFill>
              </a:rPr>
              <a:t> 2 pm </a:t>
            </a:r>
          </a:p>
          <a:p>
            <a:r>
              <a:rPr lang="en-US" sz="1400" dirty="0">
                <a:solidFill>
                  <a:schemeClr val="bg1"/>
                </a:solidFill>
              </a:rPr>
              <a:t>A nu se </a:t>
            </a:r>
            <a:r>
              <a:rPr lang="en-US" sz="1400" dirty="0" err="1">
                <a:solidFill>
                  <a:schemeClr val="bg1"/>
                </a:solidFill>
              </a:rPr>
              <a:t>manca</a:t>
            </a:r>
            <a:r>
              <a:rPr lang="en-US" sz="1400" dirty="0">
                <a:solidFill>
                  <a:schemeClr val="bg1"/>
                </a:solidFill>
              </a:rPr>
              <a:t> cu 3 ore  </a:t>
            </a:r>
            <a:r>
              <a:rPr lang="en-US" sz="1400" dirty="0" err="1">
                <a:solidFill>
                  <a:schemeClr val="bg1"/>
                </a:solidFill>
              </a:rPr>
              <a:t>inainte</a:t>
            </a:r>
            <a:r>
              <a:rPr lang="en-US" sz="1400" dirty="0">
                <a:solidFill>
                  <a:schemeClr val="bg1"/>
                </a:solidFill>
              </a:rPr>
              <a:t> de </a:t>
            </a:r>
            <a:r>
              <a:rPr lang="en-US" sz="1400" dirty="0" err="1">
                <a:solidFill>
                  <a:schemeClr val="bg1"/>
                </a:solidFill>
              </a:rPr>
              <a:t>culcare</a:t>
            </a:r>
            <a:r>
              <a:rPr lang="en-US" sz="1400" dirty="0">
                <a:solidFill>
                  <a:schemeClr val="bg1"/>
                </a:solidFill>
              </a:rPr>
              <a:t>, </a:t>
            </a:r>
            <a:r>
              <a:rPr lang="en-US" sz="1400" dirty="0" err="1">
                <a:solidFill>
                  <a:schemeClr val="bg1"/>
                </a:solidFill>
              </a:rPr>
              <a:t>decat</a:t>
            </a:r>
            <a:r>
              <a:rPr lang="en-US" sz="1400" dirty="0">
                <a:solidFill>
                  <a:schemeClr val="bg1"/>
                </a:solidFill>
              </a:rPr>
              <a:t> </a:t>
            </a:r>
            <a:r>
              <a:rPr lang="en-US" sz="1400" dirty="0" err="1">
                <a:solidFill>
                  <a:schemeClr val="bg1"/>
                </a:solidFill>
              </a:rPr>
              <a:t>gustare</a:t>
            </a:r>
            <a:r>
              <a:rPr lang="en-US" sz="1400" dirty="0">
                <a:solidFill>
                  <a:schemeClr val="bg1"/>
                </a:solidFill>
              </a:rPr>
              <a:t> </a:t>
            </a:r>
            <a:r>
              <a:rPr lang="en-US" sz="1400" dirty="0" err="1">
                <a:solidFill>
                  <a:schemeClr val="bg1"/>
                </a:solidFill>
              </a:rPr>
              <a:t>usoara</a:t>
            </a:r>
            <a:endParaRPr lang="en-US" sz="1400" dirty="0">
              <a:solidFill>
                <a:schemeClr val="bg1"/>
              </a:solidFill>
            </a:endParaRPr>
          </a:p>
          <a:p>
            <a:r>
              <a:rPr lang="en-US" sz="1400" dirty="0">
                <a:solidFill>
                  <a:schemeClr val="bg1"/>
                </a:solidFill>
              </a:rPr>
              <a:t>A nu se </a:t>
            </a:r>
            <a:r>
              <a:rPr lang="en-US" sz="1400" dirty="0" err="1">
                <a:solidFill>
                  <a:schemeClr val="bg1"/>
                </a:solidFill>
              </a:rPr>
              <a:t>bea</a:t>
            </a:r>
            <a:r>
              <a:rPr lang="en-US" sz="1400" dirty="0">
                <a:solidFill>
                  <a:schemeClr val="bg1"/>
                </a:solidFill>
              </a:rPr>
              <a:t> </a:t>
            </a:r>
            <a:r>
              <a:rPr lang="en-US" sz="1400" dirty="0" err="1">
                <a:solidFill>
                  <a:schemeClr val="bg1"/>
                </a:solidFill>
              </a:rPr>
              <a:t>alcool</a:t>
            </a:r>
            <a:r>
              <a:rPr lang="en-US" sz="1400" dirty="0">
                <a:solidFill>
                  <a:schemeClr val="bg1"/>
                </a:solidFill>
              </a:rPr>
              <a:t> </a:t>
            </a:r>
            <a:r>
              <a:rPr lang="en-US" sz="1400" dirty="0" err="1">
                <a:solidFill>
                  <a:schemeClr val="bg1"/>
                </a:solidFill>
              </a:rPr>
              <a:t>inainte</a:t>
            </a:r>
            <a:r>
              <a:rPr lang="en-US" sz="1400" dirty="0">
                <a:solidFill>
                  <a:schemeClr val="bg1"/>
                </a:solidFill>
              </a:rPr>
              <a:t> de </a:t>
            </a:r>
            <a:r>
              <a:rPr lang="en-US" sz="1400" dirty="0" err="1">
                <a:solidFill>
                  <a:schemeClr val="bg1"/>
                </a:solidFill>
              </a:rPr>
              <a:t>culcare</a:t>
            </a:r>
            <a:r>
              <a:rPr lang="en-US" sz="1400" dirty="0">
                <a:solidFill>
                  <a:schemeClr val="bg1"/>
                </a:solidFill>
              </a:rPr>
              <a:t> ( 1-2 ore ) </a:t>
            </a:r>
          </a:p>
          <a:p>
            <a:r>
              <a:rPr lang="en-US" sz="1400" dirty="0">
                <a:solidFill>
                  <a:schemeClr val="bg1"/>
                </a:solidFill>
              </a:rPr>
              <a:t>A nu se </a:t>
            </a:r>
            <a:r>
              <a:rPr lang="en-US" sz="1400" dirty="0" err="1">
                <a:solidFill>
                  <a:schemeClr val="bg1"/>
                </a:solidFill>
              </a:rPr>
              <a:t>exersa</a:t>
            </a:r>
            <a:r>
              <a:rPr lang="en-US" sz="1400" dirty="0">
                <a:solidFill>
                  <a:schemeClr val="bg1"/>
                </a:solidFill>
              </a:rPr>
              <a:t> </a:t>
            </a:r>
            <a:r>
              <a:rPr lang="en-US" sz="1400" dirty="0" err="1">
                <a:solidFill>
                  <a:schemeClr val="bg1"/>
                </a:solidFill>
              </a:rPr>
              <a:t>intens</a:t>
            </a:r>
            <a:r>
              <a:rPr lang="en-US" sz="1400" dirty="0">
                <a:solidFill>
                  <a:schemeClr val="bg1"/>
                </a:solidFill>
              </a:rPr>
              <a:t> cu 3 ore </a:t>
            </a:r>
            <a:r>
              <a:rPr lang="en-US" sz="1400" dirty="0" err="1">
                <a:solidFill>
                  <a:schemeClr val="bg1"/>
                </a:solidFill>
              </a:rPr>
              <a:t>inainte</a:t>
            </a:r>
            <a:r>
              <a:rPr lang="en-US" sz="1400" dirty="0">
                <a:solidFill>
                  <a:schemeClr val="bg1"/>
                </a:solidFill>
              </a:rPr>
              <a:t> de </a:t>
            </a:r>
            <a:r>
              <a:rPr lang="en-US" sz="1400" dirty="0" err="1">
                <a:solidFill>
                  <a:schemeClr val="bg1"/>
                </a:solidFill>
              </a:rPr>
              <a:t>culcare</a:t>
            </a:r>
            <a:r>
              <a:rPr lang="en-US" sz="1400" dirty="0">
                <a:solidFill>
                  <a:schemeClr val="bg1"/>
                </a:solidFill>
              </a:rPr>
              <a:t> </a:t>
            </a:r>
          </a:p>
          <a:p>
            <a:r>
              <a:rPr lang="en-US" sz="1400" dirty="0" err="1">
                <a:solidFill>
                  <a:schemeClr val="bg1"/>
                </a:solidFill>
              </a:rPr>
              <a:t>Meditatia</a:t>
            </a:r>
            <a:r>
              <a:rPr lang="en-US" sz="1400" dirty="0">
                <a:solidFill>
                  <a:schemeClr val="bg1"/>
                </a:solidFill>
              </a:rPr>
              <a:t> de </a:t>
            </a:r>
            <a:r>
              <a:rPr lang="en-US" sz="1400" dirty="0" err="1">
                <a:solidFill>
                  <a:schemeClr val="bg1"/>
                </a:solidFill>
              </a:rPr>
              <a:t>relaxare</a:t>
            </a:r>
            <a:r>
              <a:rPr lang="en-US" sz="1400" dirty="0">
                <a:solidFill>
                  <a:schemeClr val="bg1"/>
                </a:solidFill>
              </a:rPr>
              <a:t>, </a:t>
            </a:r>
            <a:r>
              <a:rPr lang="en-US" sz="1400" dirty="0" err="1">
                <a:solidFill>
                  <a:schemeClr val="bg1"/>
                </a:solidFill>
              </a:rPr>
              <a:t>aromaterapia</a:t>
            </a:r>
            <a:r>
              <a:rPr lang="en-US" sz="1400" dirty="0">
                <a:solidFill>
                  <a:schemeClr val="bg1"/>
                </a:solidFill>
              </a:rPr>
              <a:t>, la </a:t>
            </a:r>
            <a:r>
              <a:rPr lang="en-US" sz="1400" dirty="0" err="1">
                <a:solidFill>
                  <a:schemeClr val="bg1"/>
                </a:solidFill>
              </a:rPr>
              <a:t>culcare</a:t>
            </a:r>
            <a:r>
              <a:rPr lang="en-US" sz="1400" dirty="0">
                <a:solidFill>
                  <a:schemeClr val="bg1"/>
                </a:solidFill>
              </a:rPr>
              <a:t> </a:t>
            </a:r>
          </a:p>
          <a:p>
            <a:r>
              <a:rPr lang="en-US" sz="1400" dirty="0">
                <a:solidFill>
                  <a:schemeClr val="bg1"/>
                </a:solidFill>
              </a:rPr>
              <a:t>Sport in </a:t>
            </a:r>
            <a:r>
              <a:rPr lang="en-US" sz="1400" dirty="0" err="1">
                <a:solidFill>
                  <a:schemeClr val="bg1"/>
                </a:solidFill>
              </a:rPr>
              <a:t>timpul</a:t>
            </a:r>
            <a:r>
              <a:rPr lang="en-US" sz="1400" dirty="0">
                <a:solidFill>
                  <a:schemeClr val="bg1"/>
                </a:solidFill>
              </a:rPr>
              <a:t> </a:t>
            </a:r>
            <a:r>
              <a:rPr lang="en-US" sz="1400" dirty="0" err="1">
                <a:solidFill>
                  <a:schemeClr val="bg1"/>
                </a:solidFill>
              </a:rPr>
              <a:t>zilei</a:t>
            </a:r>
            <a:r>
              <a:rPr lang="en-US" sz="1400" dirty="0">
                <a:solidFill>
                  <a:schemeClr val="bg1"/>
                </a:solidFill>
              </a:rPr>
              <a:t> </a:t>
            </a:r>
            <a:r>
              <a:rPr lang="en-US" sz="1400" dirty="0" err="1">
                <a:solidFill>
                  <a:schemeClr val="bg1"/>
                </a:solidFill>
              </a:rPr>
              <a:t>ajuta</a:t>
            </a:r>
            <a:r>
              <a:rPr lang="en-US" sz="1400" dirty="0">
                <a:solidFill>
                  <a:schemeClr val="bg1"/>
                </a:solidFill>
              </a:rPr>
              <a:t> </a:t>
            </a:r>
          </a:p>
          <a:p>
            <a:r>
              <a:rPr lang="en-US" sz="1400" dirty="0" err="1">
                <a:solidFill>
                  <a:schemeClr val="bg1"/>
                </a:solidFill>
              </a:rPr>
              <a:t>Baia</a:t>
            </a:r>
            <a:r>
              <a:rPr lang="en-US" sz="1400" dirty="0">
                <a:solidFill>
                  <a:schemeClr val="bg1"/>
                </a:solidFill>
              </a:rPr>
              <a:t> cu </a:t>
            </a:r>
            <a:r>
              <a:rPr lang="en-US" sz="1400" dirty="0" err="1">
                <a:solidFill>
                  <a:schemeClr val="bg1"/>
                </a:solidFill>
              </a:rPr>
              <a:t>uleiuri</a:t>
            </a:r>
            <a:r>
              <a:rPr lang="en-US" sz="1400" dirty="0">
                <a:solidFill>
                  <a:schemeClr val="bg1"/>
                </a:solidFill>
              </a:rPr>
              <a:t> </a:t>
            </a:r>
            <a:r>
              <a:rPr lang="en-US" sz="1400" dirty="0" err="1">
                <a:solidFill>
                  <a:schemeClr val="bg1"/>
                </a:solidFill>
              </a:rPr>
              <a:t>esentiale</a:t>
            </a:r>
            <a:r>
              <a:rPr lang="en-US" sz="1400" dirty="0">
                <a:solidFill>
                  <a:schemeClr val="bg1"/>
                </a:solidFill>
              </a:rPr>
              <a:t> </a:t>
            </a:r>
          </a:p>
          <a:p>
            <a:r>
              <a:rPr lang="en-US" sz="1400" dirty="0" err="1">
                <a:solidFill>
                  <a:schemeClr val="bg1"/>
                </a:solidFill>
              </a:rPr>
              <a:t>Jurnal</a:t>
            </a:r>
            <a:r>
              <a:rPr lang="en-US" sz="1400" dirty="0">
                <a:solidFill>
                  <a:schemeClr val="bg1"/>
                </a:solidFill>
              </a:rPr>
              <a:t> la </a:t>
            </a:r>
            <a:r>
              <a:rPr lang="en-US" sz="1400" dirty="0" err="1">
                <a:solidFill>
                  <a:schemeClr val="bg1"/>
                </a:solidFill>
              </a:rPr>
              <a:t>culcare</a:t>
            </a:r>
            <a:r>
              <a:rPr lang="en-US" sz="1400" dirty="0">
                <a:solidFill>
                  <a:schemeClr val="bg1"/>
                </a:solidFill>
              </a:rPr>
              <a:t> de </a:t>
            </a:r>
            <a:r>
              <a:rPr lang="en-US" sz="1400" dirty="0" err="1">
                <a:solidFill>
                  <a:schemeClr val="bg1"/>
                </a:solidFill>
              </a:rPr>
              <a:t>reflectie</a:t>
            </a:r>
            <a:r>
              <a:rPr lang="en-US" sz="1400" dirty="0">
                <a:solidFill>
                  <a:schemeClr val="bg1"/>
                </a:solidFill>
              </a:rPr>
              <a:t> la </a:t>
            </a:r>
            <a:r>
              <a:rPr lang="en-US" sz="1400" dirty="0" err="1">
                <a:solidFill>
                  <a:schemeClr val="bg1"/>
                </a:solidFill>
              </a:rPr>
              <a:t>lucrurile</a:t>
            </a:r>
            <a:r>
              <a:rPr lang="en-US" sz="1400" dirty="0">
                <a:solidFill>
                  <a:schemeClr val="bg1"/>
                </a:solidFill>
              </a:rPr>
              <a:t> </a:t>
            </a:r>
            <a:r>
              <a:rPr lang="en-US" sz="1400" dirty="0" err="1">
                <a:solidFill>
                  <a:schemeClr val="bg1"/>
                </a:solidFill>
              </a:rPr>
              <a:t>pozitive</a:t>
            </a:r>
            <a:endParaRPr lang="en-US" sz="1400" dirty="0">
              <a:solidFill>
                <a:schemeClr val="bg1"/>
              </a:solidFill>
            </a:endParaRPr>
          </a:p>
          <a:p>
            <a:r>
              <a:rPr lang="en-US" sz="1400" dirty="0">
                <a:solidFill>
                  <a:schemeClr val="bg1"/>
                </a:solidFill>
              </a:rPr>
              <a:t>Evita </a:t>
            </a:r>
            <a:r>
              <a:rPr lang="en-US" sz="1400" dirty="0" err="1">
                <a:solidFill>
                  <a:schemeClr val="bg1"/>
                </a:solidFill>
              </a:rPr>
              <a:t>stiri</a:t>
            </a:r>
            <a:r>
              <a:rPr lang="en-US" sz="1400" dirty="0">
                <a:solidFill>
                  <a:schemeClr val="bg1"/>
                </a:solidFill>
              </a:rPr>
              <a:t> </a:t>
            </a:r>
            <a:r>
              <a:rPr lang="en-US" sz="1400" dirty="0" err="1">
                <a:solidFill>
                  <a:schemeClr val="bg1"/>
                </a:solidFill>
              </a:rPr>
              <a:t>stresante</a:t>
            </a:r>
            <a:r>
              <a:rPr lang="en-US" sz="1400" dirty="0">
                <a:solidFill>
                  <a:schemeClr val="bg1"/>
                </a:solidFill>
              </a:rPr>
              <a:t> </a:t>
            </a:r>
            <a:r>
              <a:rPr lang="en-US" sz="1400" dirty="0" err="1">
                <a:solidFill>
                  <a:schemeClr val="bg1"/>
                </a:solidFill>
              </a:rPr>
              <a:t>inainte</a:t>
            </a:r>
            <a:r>
              <a:rPr lang="en-US" sz="1400" dirty="0">
                <a:solidFill>
                  <a:schemeClr val="bg1"/>
                </a:solidFill>
              </a:rPr>
              <a:t> de </a:t>
            </a:r>
            <a:r>
              <a:rPr lang="en-US" sz="1400" dirty="0" err="1">
                <a:solidFill>
                  <a:schemeClr val="bg1"/>
                </a:solidFill>
              </a:rPr>
              <a:t>culcare</a:t>
            </a:r>
            <a:r>
              <a:rPr lang="en-US" sz="1400" dirty="0">
                <a:solidFill>
                  <a:schemeClr val="bg1"/>
                </a:solidFill>
              </a:rPr>
              <a:t> , </a:t>
            </a:r>
            <a:r>
              <a:rPr lang="en-US" sz="1400" dirty="0" err="1">
                <a:solidFill>
                  <a:schemeClr val="bg1"/>
                </a:solidFill>
              </a:rPr>
              <a:t>temperatura</a:t>
            </a:r>
            <a:r>
              <a:rPr lang="en-US" sz="1400" dirty="0">
                <a:solidFill>
                  <a:schemeClr val="bg1"/>
                </a:solidFill>
              </a:rPr>
              <a:t> </a:t>
            </a:r>
            <a:r>
              <a:rPr lang="en-US" sz="1400" dirty="0" err="1">
                <a:solidFill>
                  <a:schemeClr val="bg1"/>
                </a:solidFill>
              </a:rPr>
              <a:t>comfortabila</a:t>
            </a:r>
            <a:r>
              <a:rPr lang="en-US" sz="1400" dirty="0">
                <a:solidFill>
                  <a:schemeClr val="bg1"/>
                </a:solidFill>
              </a:rPr>
              <a:t> </a:t>
            </a:r>
            <a:r>
              <a:rPr lang="en-US" sz="1400" dirty="0" err="1">
                <a:solidFill>
                  <a:schemeClr val="bg1"/>
                </a:solidFill>
              </a:rPr>
              <a:t>si</a:t>
            </a:r>
            <a:r>
              <a:rPr lang="en-US" sz="1400" dirty="0">
                <a:solidFill>
                  <a:schemeClr val="bg1"/>
                </a:solidFill>
              </a:rPr>
              <a:t> </a:t>
            </a:r>
            <a:r>
              <a:rPr lang="en-US" sz="1400" dirty="0" err="1">
                <a:solidFill>
                  <a:schemeClr val="bg1"/>
                </a:solidFill>
              </a:rPr>
              <a:t>protectie</a:t>
            </a:r>
            <a:r>
              <a:rPr lang="en-US" sz="1400" dirty="0">
                <a:solidFill>
                  <a:schemeClr val="bg1"/>
                </a:solidFill>
              </a:rPr>
              <a:t> </a:t>
            </a:r>
            <a:r>
              <a:rPr lang="en-US" sz="1400" dirty="0" err="1">
                <a:solidFill>
                  <a:schemeClr val="bg1"/>
                </a:solidFill>
              </a:rPr>
              <a:t>fonica</a:t>
            </a:r>
            <a:r>
              <a:rPr lang="en-US" sz="1400" dirty="0">
                <a:solidFill>
                  <a:schemeClr val="bg1"/>
                </a:solidFill>
              </a:rPr>
              <a:t> </a:t>
            </a:r>
          </a:p>
          <a:p>
            <a:r>
              <a:rPr lang="en-US" sz="1400" dirty="0">
                <a:solidFill>
                  <a:schemeClr val="bg1"/>
                </a:solidFill>
              </a:rPr>
              <a:t>Evita </a:t>
            </a:r>
            <a:r>
              <a:rPr lang="en-US" sz="1400" dirty="0" err="1">
                <a:solidFill>
                  <a:schemeClr val="bg1"/>
                </a:solidFill>
              </a:rPr>
              <a:t>folosirea</a:t>
            </a:r>
            <a:r>
              <a:rPr lang="en-US" sz="1400" dirty="0">
                <a:solidFill>
                  <a:schemeClr val="bg1"/>
                </a:solidFill>
              </a:rPr>
              <a:t> </a:t>
            </a:r>
            <a:r>
              <a:rPr lang="en-US" sz="1400" dirty="0" err="1">
                <a:solidFill>
                  <a:schemeClr val="bg1"/>
                </a:solidFill>
              </a:rPr>
              <a:t>echip</a:t>
            </a:r>
            <a:r>
              <a:rPr lang="en-US" sz="1400" dirty="0">
                <a:solidFill>
                  <a:schemeClr val="bg1"/>
                </a:solidFill>
              </a:rPr>
              <a:t>. </a:t>
            </a:r>
            <a:r>
              <a:rPr lang="en-US" sz="1400" dirty="0" err="1">
                <a:solidFill>
                  <a:schemeClr val="bg1"/>
                </a:solidFill>
              </a:rPr>
              <a:t>Digitale</a:t>
            </a:r>
            <a:r>
              <a:rPr lang="en-US" sz="1400" dirty="0">
                <a:solidFill>
                  <a:schemeClr val="bg1"/>
                </a:solidFill>
              </a:rPr>
              <a:t> </a:t>
            </a:r>
            <a:r>
              <a:rPr lang="en-US" sz="1400" dirty="0" err="1">
                <a:solidFill>
                  <a:schemeClr val="bg1"/>
                </a:solidFill>
              </a:rPr>
              <a:t>si</a:t>
            </a:r>
            <a:r>
              <a:rPr lang="en-US" sz="1400" dirty="0">
                <a:solidFill>
                  <a:schemeClr val="bg1"/>
                </a:solidFill>
              </a:rPr>
              <a:t> </a:t>
            </a:r>
            <a:r>
              <a:rPr lang="en-US" sz="1400" dirty="0" err="1">
                <a:solidFill>
                  <a:schemeClr val="bg1"/>
                </a:solidFill>
              </a:rPr>
              <a:t>lumina</a:t>
            </a:r>
            <a:r>
              <a:rPr lang="en-US" sz="1400" dirty="0">
                <a:solidFill>
                  <a:schemeClr val="bg1"/>
                </a:solidFill>
              </a:rPr>
              <a:t> </a:t>
            </a:r>
            <a:r>
              <a:rPr lang="en-US" sz="1400" dirty="0" err="1">
                <a:solidFill>
                  <a:schemeClr val="bg1"/>
                </a:solidFill>
              </a:rPr>
              <a:t>intensa</a:t>
            </a:r>
            <a:r>
              <a:rPr lang="en-US" sz="1400" dirty="0">
                <a:solidFill>
                  <a:schemeClr val="bg1"/>
                </a:solidFill>
              </a:rPr>
              <a:t> cu 1 </a:t>
            </a:r>
            <a:r>
              <a:rPr lang="en-US" sz="1400" dirty="0" err="1">
                <a:solidFill>
                  <a:schemeClr val="bg1"/>
                </a:solidFill>
              </a:rPr>
              <a:t>ora</a:t>
            </a:r>
            <a:r>
              <a:rPr lang="en-US" sz="1400" dirty="0">
                <a:solidFill>
                  <a:schemeClr val="bg1"/>
                </a:solidFill>
              </a:rPr>
              <a:t> </a:t>
            </a:r>
            <a:r>
              <a:rPr lang="en-US" sz="1400" dirty="0" err="1">
                <a:solidFill>
                  <a:schemeClr val="bg1"/>
                </a:solidFill>
              </a:rPr>
              <a:t>inainte</a:t>
            </a:r>
            <a:r>
              <a:rPr lang="en-US" sz="1400" dirty="0">
                <a:solidFill>
                  <a:schemeClr val="bg1"/>
                </a:solidFill>
              </a:rPr>
              <a:t> de </a:t>
            </a:r>
            <a:r>
              <a:rPr lang="en-US" sz="1400" dirty="0" err="1">
                <a:solidFill>
                  <a:schemeClr val="bg1"/>
                </a:solidFill>
              </a:rPr>
              <a:t>culcare</a:t>
            </a:r>
            <a:endParaRPr lang="en-US" sz="1400" dirty="0">
              <a:solidFill>
                <a:schemeClr val="bg1"/>
              </a:solidFill>
            </a:endParaRPr>
          </a:p>
        </p:txBody>
      </p:sp>
      <p:pic>
        <p:nvPicPr>
          <p:cNvPr id="7" name="Content Placeholder 6" descr="A person posing for the camera&#10;&#10;Description automatically generated">
            <a:extLst>
              <a:ext uri="{FF2B5EF4-FFF2-40B4-BE49-F238E27FC236}">
                <a16:creationId xmlns:a16="http://schemas.microsoft.com/office/drawing/2014/main" id="{4C4B9F80-3B00-4A38-983B-C8D454CB1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07" y="1934979"/>
            <a:ext cx="6391533" cy="2988041"/>
          </a:xfrm>
          <a:prstGeom prst="rect">
            <a:avLst/>
          </a:prstGeom>
        </p:spPr>
      </p:pic>
      <p:sp>
        <p:nvSpPr>
          <p:cNvPr id="26" name="Rectangle 25">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7481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C7F3-42F6-4488-A08A-210F151B8B30}"/>
              </a:ext>
            </a:extLst>
          </p:cNvPr>
          <p:cNvSpPr>
            <a:spLocks noGrp="1"/>
          </p:cNvSpPr>
          <p:nvPr>
            <p:ph type="title"/>
          </p:nvPr>
        </p:nvSpPr>
        <p:spPr/>
        <p:txBody>
          <a:bodyPr/>
          <a:lstStyle/>
          <a:p>
            <a:r>
              <a:rPr lang="en-US" dirty="0"/>
              <a:t> </a:t>
            </a:r>
            <a:r>
              <a:rPr lang="en-US" dirty="0" err="1"/>
              <a:t>Somnul</a:t>
            </a:r>
            <a:r>
              <a:rPr lang="en-US" dirty="0"/>
              <a:t> </a:t>
            </a:r>
            <a:r>
              <a:rPr lang="en-US" dirty="0" err="1"/>
              <a:t>Beneficii</a:t>
            </a:r>
            <a:endParaRPr lang="en-US" dirty="0"/>
          </a:p>
        </p:txBody>
      </p:sp>
      <p:sp>
        <p:nvSpPr>
          <p:cNvPr id="3" name="Content Placeholder 2">
            <a:extLst>
              <a:ext uri="{FF2B5EF4-FFF2-40B4-BE49-F238E27FC236}">
                <a16:creationId xmlns:a16="http://schemas.microsoft.com/office/drawing/2014/main" id="{47F7D700-B3AF-436B-89CE-BAB46CFEA5FA}"/>
              </a:ext>
            </a:extLst>
          </p:cNvPr>
          <p:cNvSpPr>
            <a:spLocks noGrp="1"/>
          </p:cNvSpPr>
          <p:nvPr>
            <p:ph idx="1"/>
          </p:nvPr>
        </p:nvSpPr>
        <p:spPr/>
        <p:txBody>
          <a:bodyPr/>
          <a:lstStyle/>
          <a:p>
            <a:r>
              <a:rPr lang="en-US" dirty="0" err="1"/>
              <a:t>Reducerea</a:t>
            </a:r>
            <a:r>
              <a:rPr lang="en-US" dirty="0"/>
              <a:t> </a:t>
            </a:r>
            <a:r>
              <a:rPr lang="en-US" dirty="0" err="1"/>
              <a:t>stresului</a:t>
            </a:r>
            <a:r>
              <a:rPr lang="en-US" dirty="0"/>
              <a:t> – </a:t>
            </a:r>
            <a:r>
              <a:rPr lang="en-US" dirty="0" err="1"/>
              <a:t>memorie</a:t>
            </a:r>
            <a:r>
              <a:rPr lang="en-US" dirty="0"/>
              <a:t> </a:t>
            </a:r>
          </a:p>
          <a:p>
            <a:r>
              <a:rPr lang="en-US" dirty="0" err="1"/>
              <a:t>Imunitate</a:t>
            </a:r>
            <a:r>
              <a:rPr lang="en-US" dirty="0"/>
              <a:t> –</a:t>
            </a:r>
            <a:r>
              <a:rPr lang="en-US" dirty="0" err="1"/>
              <a:t>recuperarea</a:t>
            </a:r>
            <a:r>
              <a:rPr lang="en-US" dirty="0"/>
              <a:t> din </a:t>
            </a:r>
            <a:r>
              <a:rPr lang="en-US" dirty="0" err="1"/>
              <a:t>boli</a:t>
            </a:r>
            <a:r>
              <a:rPr lang="en-US" dirty="0"/>
              <a:t> </a:t>
            </a:r>
          </a:p>
          <a:p>
            <a:r>
              <a:rPr lang="en-US" dirty="0" err="1"/>
              <a:t>Conditia</a:t>
            </a:r>
            <a:r>
              <a:rPr lang="en-US" dirty="0"/>
              <a:t> </a:t>
            </a:r>
            <a:r>
              <a:rPr lang="en-US" dirty="0" err="1"/>
              <a:t>pielii</a:t>
            </a:r>
            <a:r>
              <a:rPr lang="en-US" dirty="0"/>
              <a:t> </a:t>
            </a:r>
          </a:p>
          <a:p>
            <a:r>
              <a:rPr lang="en-US" dirty="0" err="1"/>
              <a:t>Protejeaza</a:t>
            </a:r>
            <a:r>
              <a:rPr lang="en-US" dirty="0"/>
              <a:t> </a:t>
            </a:r>
            <a:r>
              <a:rPr lang="en-US" dirty="0" err="1"/>
              <a:t>impotriva</a:t>
            </a:r>
            <a:r>
              <a:rPr lang="en-US" dirty="0"/>
              <a:t> </a:t>
            </a:r>
            <a:r>
              <a:rPr lang="en-US" dirty="0" err="1"/>
              <a:t>cresterii</a:t>
            </a:r>
            <a:r>
              <a:rPr lang="en-US" dirty="0"/>
              <a:t> in </a:t>
            </a:r>
            <a:r>
              <a:rPr lang="en-US" dirty="0" err="1"/>
              <a:t>greutate</a:t>
            </a:r>
            <a:endParaRPr lang="en-US" dirty="0"/>
          </a:p>
          <a:p>
            <a:r>
              <a:rPr lang="en-US" dirty="0" err="1"/>
              <a:t>Protejeaza</a:t>
            </a:r>
            <a:r>
              <a:rPr lang="en-US" dirty="0"/>
              <a:t> </a:t>
            </a:r>
            <a:r>
              <a:rPr lang="en-US" dirty="0" err="1"/>
              <a:t>impotriva</a:t>
            </a:r>
            <a:r>
              <a:rPr lang="en-US" dirty="0"/>
              <a:t> </a:t>
            </a:r>
            <a:r>
              <a:rPr lang="en-US" dirty="0" err="1"/>
              <a:t>bolilor</a:t>
            </a:r>
            <a:r>
              <a:rPr lang="en-US" dirty="0"/>
              <a:t> </a:t>
            </a:r>
            <a:r>
              <a:rPr lang="en-US" dirty="0" err="1"/>
              <a:t>emotionale</a:t>
            </a:r>
            <a:r>
              <a:rPr lang="en-US" dirty="0"/>
              <a:t> ca </a:t>
            </a:r>
            <a:r>
              <a:rPr lang="en-US" dirty="0" err="1"/>
              <a:t>anxietate</a:t>
            </a:r>
            <a:r>
              <a:rPr lang="en-US" dirty="0"/>
              <a:t>, </a:t>
            </a:r>
            <a:r>
              <a:rPr lang="en-US" dirty="0" err="1"/>
              <a:t>depresie</a:t>
            </a:r>
            <a:endParaRPr lang="en-US" dirty="0"/>
          </a:p>
          <a:p>
            <a:r>
              <a:rPr lang="en-US" dirty="0" err="1"/>
              <a:t>Toata</a:t>
            </a:r>
            <a:r>
              <a:rPr lang="en-US" dirty="0"/>
              <a:t> </a:t>
            </a:r>
            <a:r>
              <a:rPr lang="en-US" dirty="0" err="1"/>
              <a:t>bunastarea</a:t>
            </a:r>
            <a:r>
              <a:rPr lang="en-US" dirty="0"/>
              <a:t> </a:t>
            </a:r>
            <a:r>
              <a:rPr lang="en-US" dirty="0" err="1"/>
              <a:t>organismului</a:t>
            </a:r>
            <a:r>
              <a:rPr lang="en-US" dirty="0"/>
              <a:t> </a:t>
            </a:r>
          </a:p>
          <a:p>
            <a:endParaRPr lang="en-US" dirty="0"/>
          </a:p>
        </p:txBody>
      </p:sp>
    </p:spTree>
    <p:extLst>
      <p:ext uri="{BB962C8B-B14F-4D97-AF65-F5344CB8AC3E}">
        <p14:creationId xmlns:p14="http://schemas.microsoft.com/office/powerpoint/2010/main" val="250431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FD89-AED3-4A29-A0A2-D853137BC975}"/>
              </a:ext>
            </a:extLst>
          </p:cNvPr>
          <p:cNvSpPr>
            <a:spLocks noGrp="1"/>
          </p:cNvSpPr>
          <p:nvPr>
            <p:ph type="title"/>
          </p:nvPr>
        </p:nvSpPr>
        <p:spPr/>
        <p:txBody>
          <a:bodyPr/>
          <a:lstStyle/>
          <a:p>
            <a:r>
              <a:rPr lang="en-US" dirty="0" err="1"/>
              <a:t>Obiective</a:t>
            </a:r>
            <a:r>
              <a:rPr lang="en-US" dirty="0"/>
              <a:t> </a:t>
            </a:r>
            <a:r>
              <a:rPr lang="en-US" dirty="0" err="1"/>
              <a:t>pentru</a:t>
            </a:r>
            <a:r>
              <a:rPr lang="en-US" dirty="0"/>
              <a:t> </a:t>
            </a:r>
            <a:r>
              <a:rPr lang="en-US" dirty="0" err="1"/>
              <a:t>somn</a:t>
            </a:r>
            <a:endParaRPr lang="en-US" dirty="0"/>
          </a:p>
        </p:txBody>
      </p:sp>
      <p:sp>
        <p:nvSpPr>
          <p:cNvPr id="3" name="Content Placeholder 2">
            <a:extLst>
              <a:ext uri="{FF2B5EF4-FFF2-40B4-BE49-F238E27FC236}">
                <a16:creationId xmlns:a16="http://schemas.microsoft.com/office/drawing/2014/main" id="{10998522-57B0-499D-811C-C6CFBB3F7CA5}"/>
              </a:ext>
            </a:extLst>
          </p:cNvPr>
          <p:cNvSpPr>
            <a:spLocks noGrp="1"/>
          </p:cNvSpPr>
          <p:nvPr>
            <p:ph idx="1"/>
          </p:nvPr>
        </p:nvSpPr>
        <p:spPr/>
        <p:txBody>
          <a:bodyPr/>
          <a:lstStyle/>
          <a:p>
            <a:r>
              <a:rPr lang="en-US" dirty="0"/>
              <a:t>Sa </a:t>
            </a:r>
            <a:r>
              <a:rPr lang="en-US" dirty="0" err="1"/>
              <a:t>maresc</a:t>
            </a:r>
            <a:r>
              <a:rPr lang="en-US" dirty="0"/>
              <a:t> </a:t>
            </a:r>
            <a:r>
              <a:rPr lang="en-US" dirty="0" err="1"/>
              <a:t>cantitatea</a:t>
            </a:r>
            <a:r>
              <a:rPr lang="en-US" dirty="0"/>
              <a:t> </a:t>
            </a:r>
            <a:r>
              <a:rPr lang="en-US" dirty="0" err="1"/>
              <a:t>somnul</a:t>
            </a:r>
            <a:r>
              <a:rPr lang="en-US" dirty="0"/>
              <a:t> la </a:t>
            </a:r>
            <a:r>
              <a:rPr lang="en-US" dirty="0" err="1"/>
              <a:t>nevoia</a:t>
            </a:r>
            <a:r>
              <a:rPr lang="en-US" dirty="0"/>
              <a:t> </a:t>
            </a:r>
            <a:r>
              <a:rPr lang="en-US" dirty="0" err="1"/>
              <a:t>necesara</a:t>
            </a:r>
            <a:r>
              <a:rPr lang="en-US" dirty="0"/>
              <a:t> </a:t>
            </a:r>
            <a:r>
              <a:rPr lang="en-US" dirty="0" err="1"/>
              <a:t>astfel</a:t>
            </a:r>
            <a:r>
              <a:rPr lang="en-US" dirty="0"/>
              <a:t> </a:t>
            </a:r>
            <a:r>
              <a:rPr lang="en-US" dirty="0" err="1"/>
              <a:t>incat</a:t>
            </a:r>
            <a:r>
              <a:rPr lang="en-US" dirty="0"/>
              <a:t> </a:t>
            </a:r>
            <a:r>
              <a:rPr lang="en-US" dirty="0" err="1"/>
              <a:t>sa</a:t>
            </a:r>
            <a:r>
              <a:rPr lang="en-US" dirty="0"/>
              <a:t> ma </a:t>
            </a:r>
            <a:r>
              <a:rPr lang="en-US" dirty="0" err="1"/>
              <a:t>scol</a:t>
            </a:r>
            <a:r>
              <a:rPr lang="en-US" dirty="0"/>
              <a:t> </a:t>
            </a:r>
            <a:r>
              <a:rPr lang="en-US" dirty="0" err="1"/>
              <a:t>refrisat</a:t>
            </a:r>
            <a:r>
              <a:rPr lang="en-US" dirty="0"/>
              <a:t> </a:t>
            </a:r>
          </a:p>
          <a:p>
            <a:r>
              <a:rPr lang="en-US" dirty="0"/>
              <a:t>Sa </a:t>
            </a:r>
            <a:r>
              <a:rPr lang="en-US" dirty="0" err="1"/>
              <a:t>evit</a:t>
            </a:r>
            <a:r>
              <a:rPr lang="en-US" dirty="0"/>
              <a:t> </a:t>
            </a:r>
            <a:r>
              <a:rPr lang="en-US" dirty="0" err="1"/>
              <a:t>lucrurile</a:t>
            </a:r>
            <a:r>
              <a:rPr lang="en-US" dirty="0"/>
              <a:t> </a:t>
            </a:r>
            <a:r>
              <a:rPr lang="en-US" dirty="0" err="1"/>
              <a:t>stresante</a:t>
            </a:r>
            <a:r>
              <a:rPr lang="en-US" dirty="0"/>
              <a:t> </a:t>
            </a:r>
            <a:r>
              <a:rPr lang="en-US" dirty="0" err="1"/>
              <a:t>si</a:t>
            </a:r>
            <a:r>
              <a:rPr lang="en-US" dirty="0"/>
              <a:t> </a:t>
            </a:r>
            <a:r>
              <a:rPr lang="en-US" dirty="0" err="1"/>
              <a:t>aparatura</a:t>
            </a:r>
            <a:r>
              <a:rPr lang="en-US" dirty="0"/>
              <a:t> </a:t>
            </a:r>
            <a:r>
              <a:rPr lang="en-US" dirty="0" err="1"/>
              <a:t>digitala</a:t>
            </a:r>
            <a:r>
              <a:rPr lang="en-US" dirty="0"/>
              <a:t> la </a:t>
            </a:r>
            <a:r>
              <a:rPr lang="en-US" dirty="0" err="1"/>
              <a:t>culcare</a:t>
            </a:r>
            <a:r>
              <a:rPr lang="en-US" dirty="0"/>
              <a:t> </a:t>
            </a:r>
          </a:p>
          <a:p>
            <a:r>
              <a:rPr lang="en-US" dirty="0"/>
              <a:t>Sa </a:t>
            </a:r>
            <a:r>
              <a:rPr lang="en-US" dirty="0" err="1"/>
              <a:t>iau</a:t>
            </a:r>
            <a:r>
              <a:rPr lang="en-US" dirty="0"/>
              <a:t> 30 minute de </a:t>
            </a:r>
            <a:r>
              <a:rPr lang="en-US" dirty="0" err="1"/>
              <a:t>odihna,daca</a:t>
            </a:r>
            <a:r>
              <a:rPr lang="en-US" dirty="0"/>
              <a:t> </a:t>
            </a:r>
            <a:r>
              <a:rPr lang="en-US" dirty="0" err="1"/>
              <a:t>simt</a:t>
            </a:r>
            <a:r>
              <a:rPr lang="en-US" dirty="0"/>
              <a:t> </a:t>
            </a:r>
            <a:r>
              <a:rPr lang="en-US" dirty="0" err="1"/>
              <a:t>nevoia</a:t>
            </a:r>
            <a:r>
              <a:rPr lang="en-US" dirty="0"/>
              <a:t>, cu </a:t>
            </a:r>
            <a:r>
              <a:rPr lang="en-US" dirty="0" err="1"/>
              <a:t>ochii</a:t>
            </a:r>
            <a:r>
              <a:rPr lang="en-US" dirty="0"/>
              <a:t> </a:t>
            </a:r>
            <a:r>
              <a:rPr lang="en-US" dirty="0" err="1"/>
              <a:t>inchisi</a:t>
            </a:r>
            <a:r>
              <a:rPr lang="en-US" dirty="0"/>
              <a:t>, la </a:t>
            </a:r>
            <a:r>
              <a:rPr lang="en-US" dirty="0" err="1"/>
              <a:t>orizontal</a:t>
            </a:r>
            <a:r>
              <a:rPr lang="en-US" dirty="0"/>
              <a:t>- in </a:t>
            </a:r>
            <a:r>
              <a:rPr lang="en-US" dirty="0" err="1"/>
              <a:t>timpul</a:t>
            </a:r>
            <a:r>
              <a:rPr lang="en-US" dirty="0"/>
              <a:t> </a:t>
            </a:r>
            <a:r>
              <a:rPr lang="en-US" dirty="0" err="1"/>
              <a:t>zilei</a:t>
            </a:r>
            <a:r>
              <a:rPr lang="en-US" dirty="0"/>
              <a:t> pe cat </a:t>
            </a:r>
            <a:r>
              <a:rPr lang="en-US" dirty="0" err="1"/>
              <a:t>circumstantele</a:t>
            </a:r>
            <a:r>
              <a:rPr lang="en-US" dirty="0"/>
              <a:t> o permit </a:t>
            </a:r>
          </a:p>
          <a:p>
            <a:r>
              <a:rPr lang="en-US" dirty="0" err="1"/>
              <a:t>Daca</a:t>
            </a:r>
            <a:r>
              <a:rPr lang="en-US" dirty="0"/>
              <a:t> ai o </a:t>
            </a:r>
            <a:r>
              <a:rPr lang="en-US" dirty="0" err="1"/>
              <a:t>conditie</a:t>
            </a:r>
            <a:r>
              <a:rPr lang="en-US" dirty="0"/>
              <a:t> </a:t>
            </a:r>
            <a:r>
              <a:rPr lang="en-US" dirty="0" err="1"/>
              <a:t>cronica</a:t>
            </a:r>
            <a:r>
              <a:rPr lang="en-US" dirty="0"/>
              <a:t>, </a:t>
            </a:r>
            <a:r>
              <a:rPr lang="en-US" dirty="0" err="1"/>
              <a:t>sa</a:t>
            </a:r>
            <a:r>
              <a:rPr lang="en-US" dirty="0"/>
              <a:t> </a:t>
            </a:r>
            <a:r>
              <a:rPr lang="en-US" dirty="0" err="1"/>
              <a:t>eviti</a:t>
            </a:r>
            <a:r>
              <a:rPr lang="en-US" dirty="0"/>
              <a:t> </a:t>
            </a:r>
            <a:r>
              <a:rPr lang="en-US" dirty="0" err="1"/>
              <a:t>pierderea</a:t>
            </a:r>
            <a:r>
              <a:rPr lang="en-US" dirty="0"/>
              <a:t> </a:t>
            </a:r>
            <a:r>
              <a:rPr lang="en-US" dirty="0" err="1"/>
              <a:t>noptilor</a:t>
            </a:r>
            <a:r>
              <a:rPr lang="en-US" dirty="0"/>
              <a:t> </a:t>
            </a:r>
            <a:r>
              <a:rPr lang="en-US" dirty="0" err="1"/>
              <a:t>si</a:t>
            </a:r>
            <a:r>
              <a:rPr lang="en-US" dirty="0"/>
              <a:t> a </a:t>
            </a:r>
            <a:r>
              <a:rPr lang="en-US" dirty="0" err="1"/>
              <a:t>somnului</a:t>
            </a:r>
            <a:endParaRPr lang="en-US" dirty="0"/>
          </a:p>
        </p:txBody>
      </p:sp>
    </p:spTree>
    <p:extLst>
      <p:ext uri="{BB962C8B-B14F-4D97-AF65-F5344CB8AC3E}">
        <p14:creationId xmlns:p14="http://schemas.microsoft.com/office/powerpoint/2010/main" val="180170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98B78F7-6841-4168-8538-3E2607086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64D568C-39BB-4394-A483-C7C185002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CB70B903-F367-48EC-B214-D1D26FC70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45E5B732-80F6-496B-AC33-E0FD9395D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C709F18-F3FB-4D14-B50D-6159067EB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6E4A747-3382-4841-BCBE-78D416DEE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049AC68C-6F74-4DEB-9CD1-3E1C4EB2C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3FB17BE8-AC72-4544-AFE9-F8C1C3EB65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319137F-7FDE-4958-B814-D49818DA6097}"/>
              </a:ext>
            </a:extLst>
          </p:cNvPr>
          <p:cNvSpPr>
            <a:spLocks noGrp="1"/>
          </p:cNvSpPr>
          <p:nvPr>
            <p:ph type="title"/>
          </p:nvPr>
        </p:nvSpPr>
        <p:spPr>
          <a:xfrm>
            <a:off x="639098" y="629265"/>
            <a:ext cx="5132438" cy="1622322"/>
          </a:xfrm>
        </p:spPr>
        <p:txBody>
          <a:bodyPr>
            <a:normAutofit/>
          </a:bodyPr>
          <a:lstStyle/>
          <a:p>
            <a:r>
              <a:rPr lang="en-US"/>
              <a:t>Beneficiile sexului</a:t>
            </a:r>
            <a:endParaRPr lang="en-US" dirty="0"/>
          </a:p>
        </p:txBody>
      </p:sp>
      <p:sp>
        <p:nvSpPr>
          <p:cNvPr id="3" name="Content Placeholder 2">
            <a:extLst>
              <a:ext uri="{FF2B5EF4-FFF2-40B4-BE49-F238E27FC236}">
                <a16:creationId xmlns:a16="http://schemas.microsoft.com/office/drawing/2014/main" id="{D7A34929-1D06-403D-AA58-558A0F79E746}"/>
              </a:ext>
            </a:extLst>
          </p:cNvPr>
          <p:cNvSpPr>
            <a:spLocks noGrp="1"/>
          </p:cNvSpPr>
          <p:nvPr>
            <p:ph idx="1"/>
          </p:nvPr>
        </p:nvSpPr>
        <p:spPr>
          <a:xfrm>
            <a:off x="639098" y="1704622"/>
            <a:ext cx="5132439" cy="4525855"/>
          </a:xfrm>
        </p:spPr>
        <p:txBody>
          <a:bodyPr anchor="ctr">
            <a:normAutofit/>
          </a:bodyPr>
          <a:lstStyle/>
          <a:p>
            <a:pPr>
              <a:lnSpc>
                <a:spcPct val="90000"/>
              </a:lnSpc>
            </a:pPr>
            <a:r>
              <a:rPr lang="en-US" sz="1700" dirty="0" err="1">
                <a:solidFill>
                  <a:schemeClr val="bg1"/>
                </a:solidFill>
              </a:rPr>
              <a:t>Descarca</a:t>
            </a:r>
            <a:r>
              <a:rPr lang="en-US" sz="1700" dirty="0">
                <a:solidFill>
                  <a:schemeClr val="bg1"/>
                </a:solidFill>
              </a:rPr>
              <a:t> </a:t>
            </a:r>
            <a:r>
              <a:rPr lang="en-US" sz="1700" dirty="0" err="1">
                <a:solidFill>
                  <a:schemeClr val="bg1"/>
                </a:solidFill>
              </a:rPr>
              <a:t>hormonii</a:t>
            </a:r>
            <a:r>
              <a:rPr lang="en-US" sz="1700" dirty="0">
                <a:solidFill>
                  <a:schemeClr val="bg1"/>
                </a:solidFill>
              </a:rPr>
              <a:t> </a:t>
            </a:r>
            <a:r>
              <a:rPr lang="en-US" sz="1700" dirty="0" err="1">
                <a:solidFill>
                  <a:schemeClr val="bg1"/>
                </a:solidFill>
              </a:rPr>
              <a:t>fericirii</a:t>
            </a:r>
            <a:r>
              <a:rPr lang="en-US" sz="1700" dirty="0">
                <a:solidFill>
                  <a:schemeClr val="bg1"/>
                </a:solidFill>
              </a:rPr>
              <a:t> , </a:t>
            </a:r>
            <a:r>
              <a:rPr lang="en-US" sz="1700" dirty="0" err="1">
                <a:solidFill>
                  <a:schemeClr val="bg1"/>
                </a:solidFill>
              </a:rPr>
              <a:t>fortifica</a:t>
            </a:r>
            <a:r>
              <a:rPr lang="en-US" sz="1700" dirty="0">
                <a:solidFill>
                  <a:schemeClr val="bg1"/>
                </a:solidFill>
              </a:rPr>
              <a:t> </a:t>
            </a:r>
            <a:r>
              <a:rPr lang="en-US" sz="1700" dirty="0" err="1">
                <a:solidFill>
                  <a:schemeClr val="bg1"/>
                </a:solidFill>
              </a:rPr>
              <a:t>bunastarea</a:t>
            </a:r>
            <a:r>
              <a:rPr lang="en-US" sz="1700" dirty="0">
                <a:solidFill>
                  <a:schemeClr val="bg1"/>
                </a:solidFill>
              </a:rPr>
              <a:t> </a:t>
            </a:r>
            <a:r>
              <a:rPr lang="en-US" sz="1700" dirty="0" err="1">
                <a:solidFill>
                  <a:schemeClr val="bg1"/>
                </a:solidFill>
              </a:rPr>
              <a:t>emotionala</a:t>
            </a:r>
            <a:r>
              <a:rPr lang="en-US" sz="1700" dirty="0">
                <a:solidFill>
                  <a:schemeClr val="bg1"/>
                </a:solidFill>
              </a:rPr>
              <a:t> </a:t>
            </a:r>
            <a:r>
              <a:rPr lang="en-US" sz="1700" dirty="0" err="1">
                <a:solidFill>
                  <a:schemeClr val="bg1"/>
                </a:solidFill>
              </a:rPr>
              <a:t>si</a:t>
            </a:r>
            <a:r>
              <a:rPr lang="en-US" sz="1700" dirty="0">
                <a:solidFill>
                  <a:schemeClr val="bg1"/>
                </a:solidFill>
              </a:rPr>
              <a:t> </a:t>
            </a:r>
            <a:r>
              <a:rPr lang="en-US" sz="1700" dirty="0" err="1">
                <a:solidFill>
                  <a:schemeClr val="bg1"/>
                </a:solidFill>
              </a:rPr>
              <a:t>mentala</a:t>
            </a:r>
            <a:r>
              <a:rPr lang="en-US" sz="1700" dirty="0">
                <a:solidFill>
                  <a:schemeClr val="bg1"/>
                </a:solidFill>
              </a:rPr>
              <a:t> </a:t>
            </a:r>
            <a:r>
              <a:rPr lang="en-US" sz="1700" dirty="0" err="1">
                <a:solidFill>
                  <a:schemeClr val="bg1"/>
                </a:solidFill>
              </a:rPr>
              <a:t>prin</a:t>
            </a:r>
            <a:r>
              <a:rPr lang="en-US" sz="1700" dirty="0">
                <a:solidFill>
                  <a:schemeClr val="bg1"/>
                </a:solidFill>
              </a:rPr>
              <a:t> </a:t>
            </a:r>
            <a:r>
              <a:rPr lang="en-US" sz="1700" dirty="0" err="1">
                <a:solidFill>
                  <a:schemeClr val="bg1"/>
                </a:solidFill>
              </a:rPr>
              <a:t>conexiune</a:t>
            </a:r>
            <a:r>
              <a:rPr lang="en-US" sz="1700" dirty="0">
                <a:solidFill>
                  <a:schemeClr val="bg1"/>
                </a:solidFill>
              </a:rPr>
              <a:t> </a:t>
            </a:r>
            <a:r>
              <a:rPr lang="en-US" sz="1700" dirty="0" err="1">
                <a:solidFill>
                  <a:schemeClr val="bg1"/>
                </a:solidFill>
              </a:rPr>
              <a:t>si</a:t>
            </a:r>
            <a:r>
              <a:rPr lang="en-US" sz="1700" dirty="0">
                <a:solidFill>
                  <a:schemeClr val="bg1"/>
                </a:solidFill>
              </a:rPr>
              <a:t> </a:t>
            </a:r>
            <a:r>
              <a:rPr lang="en-US" sz="1700" dirty="0" err="1">
                <a:solidFill>
                  <a:schemeClr val="bg1"/>
                </a:solidFill>
              </a:rPr>
              <a:t>intimitate</a:t>
            </a:r>
            <a:endParaRPr lang="en-US" sz="1700" dirty="0">
              <a:solidFill>
                <a:schemeClr val="bg1"/>
              </a:solidFill>
            </a:endParaRPr>
          </a:p>
          <a:p>
            <a:pPr>
              <a:lnSpc>
                <a:spcPct val="90000"/>
              </a:lnSpc>
            </a:pPr>
            <a:r>
              <a:rPr lang="en-US" sz="1700" dirty="0">
                <a:solidFill>
                  <a:schemeClr val="bg1"/>
                </a:solidFill>
              </a:rPr>
              <a:t> </a:t>
            </a:r>
            <a:r>
              <a:rPr lang="en-US" sz="1700" dirty="0" err="1">
                <a:solidFill>
                  <a:schemeClr val="bg1"/>
                </a:solidFill>
              </a:rPr>
              <a:t>Creste</a:t>
            </a:r>
            <a:r>
              <a:rPr lang="en-US" sz="1700" dirty="0">
                <a:solidFill>
                  <a:schemeClr val="bg1"/>
                </a:solidFill>
              </a:rPr>
              <a:t> </a:t>
            </a:r>
            <a:r>
              <a:rPr lang="en-US" sz="1700" dirty="0" err="1">
                <a:solidFill>
                  <a:schemeClr val="bg1"/>
                </a:solidFill>
              </a:rPr>
              <a:t>imunitatea</a:t>
            </a:r>
            <a:r>
              <a:rPr lang="en-US" sz="1700" dirty="0">
                <a:solidFill>
                  <a:schemeClr val="bg1"/>
                </a:solidFill>
              </a:rPr>
              <a:t> </a:t>
            </a:r>
            <a:r>
              <a:rPr lang="en-US" sz="1700" dirty="0" err="1">
                <a:solidFill>
                  <a:schemeClr val="bg1"/>
                </a:solidFill>
              </a:rPr>
              <a:t>si</a:t>
            </a:r>
            <a:r>
              <a:rPr lang="en-US" sz="1700" dirty="0">
                <a:solidFill>
                  <a:schemeClr val="bg1"/>
                </a:solidFill>
              </a:rPr>
              <a:t> </a:t>
            </a:r>
            <a:r>
              <a:rPr lang="en-US" sz="1700" dirty="0" err="1">
                <a:solidFill>
                  <a:schemeClr val="bg1"/>
                </a:solidFill>
              </a:rPr>
              <a:t>libidoul</a:t>
            </a:r>
            <a:endParaRPr lang="en-US" sz="1700" dirty="0">
              <a:solidFill>
                <a:schemeClr val="bg1"/>
              </a:solidFill>
            </a:endParaRPr>
          </a:p>
          <a:p>
            <a:pPr>
              <a:lnSpc>
                <a:spcPct val="90000"/>
              </a:lnSpc>
            </a:pPr>
            <a:r>
              <a:rPr lang="en-US" sz="1700" dirty="0" err="1">
                <a:solidFill>
                  <a:schemeClr val="bg1"/>
                </a:solidFill>
              </a:rPr>
              <a:t>Scade</a:t>
            </a:r>
            <a:r>
              <a:rPr lang="en-US" sz="1700" dirty="0">
                <a:solidFill>
                  <a:schemeClr val="bg1"/>
                </a:solidFill>
              </a:rPr>
              <a:t> </a:t>
            </a:r>
            <a:r>
              <a:rPr lang="en-US" sz="1700" dirty="0" err="1">
                <a:solidFill>
                  <a:schemeClr val="bg1"/>
                </a:solidFill>
              </a:rPr>
              <a:t>tensiunea</a:t>
            </a:r>
            <a:r>
              <a:rPr lang="en-US" sz="1700" dirty="0">
                <a:solidFill>
                  <a:schemeClr val="bg1"/>
                </a:solidFill>
              </a:rPr>
              <a:t> </a:t>
            </a:r>
            <a:r>
              <a:rPr lang="en-US" sz="1700" dirty="0" err="1">
                <a:solidFill>
                  <a:schemeClr val="bg1"/>
                </a:solidFill>
              </a:rPr>
              <a:t>arteriala</a:t>
            </a:r>
            <a:endParaRPr lang="en-US" sz="1700" dirty="0">
              <a:solidFill>
                <a:schemeClr val="bg1"/>
              </a:solidFill>
            </a:endParaRPr>
          </a:p>
          <a:p>
            <a:pPr>
              <a:lnSpc>
                <a:spcPct val="90000"/>
              </a:lnSpc>
            </a:pPr>
            <a:r>
              <a:rPr lang="en-US" sz="1700" dirty="0" err="1">
                <a:solidFill>
                  <a:schemeClr val="bg1"/>
                </a:solidFill>
              </a:rPr>
              <a:t>Mareste</a:t>
            </a:r>
            <a:r>
              <a:rPr lang="en-US" sz="1700" dirty="0">
                <a:solidFill>
                  <a:schemeClr val="bg1"/>
                </a:solidFill>
              </a:rPr>
              <a:t> </a:t>
            </a:r>
            <a:r>
              <a:rPr lang="en-US" sz="1700" dirty="0" err="1">
                <a:solidFill>
                  <a:schemeClr val="bg1"/>
                </a:solidFill>
              </a:rPr>
              <a:t>sanatatea</a:t>
            </a:r>
            <a:r>
              <a:rPr lang="en-US" sz="1700" dirty="0">
                <a:solidFill>
                  <a:schemeClr val="bg1"/>
                </a:solidFill>
              </a:rPr>
              <a:t> </a:t>
            </a:r>
            <a:r>
              <a:rPr lang="en-US" sz="1700" dirty="0" err="1">
                <a:solidFill>
                  <a:schemeClr val="bg1"/>
                </a:solidFill>
              </a:rPr>
              <a:t>cardiovasculara</a:t>
            </a:r>
            <a:r>
              <a:rPr lang="en-US" sz="1700" dirty="0">
                <a:solidFill>
                  <a:schemeClr val="bg1"/>
                </a:solidFill>
              </a:rPr>
              <a:t>, </a:t>
            </a:r>
            <a:r>
              <a:rPr lang="en-US" sz="1700" dirty="0" err="1">
                <a:solidFill>
                  <a:schemeClr val="bg1"/>
                </a:solidFill>
              </a:rPr>
              <a:t>protejeaza</a:t>
            </a:r>
            <a:r>
              <a:rPr lang="en-US" sz="1700" dirty="0">
                <a:solidFill>
                  <a:schemeClr val="bg1"/>
                </a:solidFill>
              </a:rPr>
              <a:t> </a:t>
            </a:r>
            <a:r>
              <a:rPr lang="en-US" sz="1700" dirty="0" err="1">
                <a:solidFill>
                  <a:schemeClr val="bg1"/>
                </a:solidFill>
              </a:rPr>
              <a:t>inima</a:t>
            </a:r>
            <a:r>
              <a:rPr lang="en-US" sz="1700" dirty="0">
                <a:solidFill>
                  <a:schemeClr val="bg1"/>
                </a:solidFill>
              </a:rPr>
              <a:t> </a:t>
            </a:r>
            <a:r>
              <a:rPr lang="en-US" sz="1700" dirty="0" err="1">
                <a:solidFill>
                  <a:schemeClr val="bg1"/>
                </a:solidFill>
              </a:rPr>
              <a:t>impotriva</a:t>
            </a:r>
            <a:r>
              <a:rPr lang="en-US" sz="1700" dirty="0">
                <a:solidFill>
                  <a:schemeClr val="bg1"/>
                </a:solidFill>
              </a:rPr>
              <a:t> </a:t>
            </a:r>
            <a:r>
              <a:rPr lang="en-US" sz="1700" dirty="0" err="1">
                <a:solidFill>
                  <a:schemeClr val="bg1"/>
                </a:solidFill>
              </a:rPr>
              <a:t>atacurilor</a:t>
            </a:r>
            <a:r>
              <a:rPr lang="en-US" sz="1700" dirty="0">
                <a:solidFill>
                  <a:schemeClr val="bg1"/>
                </a:solidFill>
              </a:rPr>
              <a:t> </a:t>
            </a:r>
          </a:p>
          <a:p>
            <a:pPr>
              <a:lnSpc>
                <a:spcPct val="90000"/>
              </a:lnSpc>
            </a:pPr>
            <a:r>
              <a:rPr lang="en-US" sz="1700" dirty="0" err="1">
                <a:solidFill>
                  <a:schemeClr val="bg1"/>
                </a:solidFill>
              </a:rPr>
              <a:t>Imbunatateste</a:t>
            </a:r>
            <a:r>
              <a:rPr lang="en-US" sz="1700" dirty="0">
                <a:solidFill>
                  <a:schemeClr val="bg1"/>
                </a:solidFill>
              </a:rPr>
              <a:t> </a:t>
            </a:r>
            <a:r>
              <a:rPr lang="en-US" sz="1700" dirty="0" err="1">
                <a:solidFill>
                  <a:schemeClr val="bg1"/>
                </a:solidFill>
              </a:rPr>
              <a:t>somnul</a:t>
            </a:r>
            <a:endParaRPr lang="en-US" sz="1700" dirty="0">
              <a:solidFill>
                <a:schemeClr val="bg1"/>
              </a:solidFill>
            </a:endParaRPr>
          </a:p>
          <a:p>
            <a:pPr>
              <a:lnSpc>
                <a:spcPct val="90000"/>
              </a:lnSpc>
            </a:pPr>
            <a:r>
              <a:rPr lang="en-US" sz="1700" dirty="0" err="1">
                <a:solidFill>
                  <a:schemeClr val="bg1"/>
                </a:solidFill>
              </a:rPr>
              <a:t>Ajuta</a:t>
            </a:r>
            <a:r>
              <a:rPr lang="en-US" sz="1700" dirty="0">
                <a:solidFill>
                  <a:schemeClr val="bg1"/>
                </a:solidFill>
              </a:rPr>
              <a:t> </a:t>
            </a:r>
            <a:r>
              <a:rPr lang="en-US" sz="1700" dirty="0" err="1">
                <a:solidFill>
                  <a:schemeClr val="bg1"/>
                </a:solidFill>
              </a:rPr>
              <a:t>conectarea</a:t>
            </a:r>
            <a:r>
              <a:rPr lang="en-US" sz="1700" dirty="0">
                <a:solidFill>
                  <a:schemeClr val="bg1"/>
                </a:solidFill>
              </a:rPr>
              <a:t>, </a:t>
            </a:r>
            <a:r>
              <a:rPr lang="en-US" sz="1700" dirty="0" err="1">
                <a:solidFill>
                  <a:schemeClr val="bg1"/>
                </a:solidFill>
              </a:rPr>
              <a:t>mareste</a:t>
            </a:r>
            <a:r>
              <a:rPr lang="en-US" sz="1700" dirty="0">
                <a:solidFill>
                  <a:schemeClr val="bg1"/>
                </a:solidFill>
              </a:rPr>
              <a:t> </a:t>
            </a:r>
            <a:r>
              <a:rPr lang="en-US" sz="1700" dirty="0" err="1">
                <a:solidFill>
                  <a:schemeClr val="bg1"/>
                </a:solidFill>
              </a:rPr>
              <a:t>increderea</a:t>
            </a:r>
            <a:r>
              <a:rPr lang="en-US" sz="1700" dirty="0">
                <a:solidFill>
                  <a:schemeClr val="bg1"/>
                </a:solidFill>
              </a:rPr>
              <a:t> </a:t>
            </a:r>
            <a:r>
              <a:rPr lang="en-US" sz="1700" dirty="0" err="1">
                <a:solidFill>
                  <a:schemeClr val="bg1"/>
                </a:solidFill>
              </a:rPr>
              <a:t>si</a:t>
            </a:r>
            <a:r>
              <a:rPr lang="en-US" sz="1700" dirty="0">
                <a:solidFill>
                  <a:schemeClr val="bg1"/>
                </a:solidFill>
              </a:rPr>
              <a:t> </a:t>
            </a:r>
            <a:r>
              <a:rPr lang="en-US" sz="1700" dirty="0" err="1">
                <a:solidFill>
                  <a:schemeClr val="bg1"/>
                </a:solidFill>
              </a:rPr>
              <a:t>dragostea</a:t>
            </a:r>
            <a:endParaRPr lang="en-US" sz="1700" dirty="0">
              <a:solidFill>
                <a:schemeClr val="bg1"/>
              </a:solidFill>
            </a:endParaRPr>
          </a:p>
          <a:p>
            <a:pPr>
              <a:lnSpc>
                <a:spcPct val="90000"/>
              </a:lnSpc>
            </a:pPr>
            <a:r>
              <a:rPr lang="en-US" sz="1700" dirty="0" err="1">
                <a:solidFill>
                  <a:schemeClr val="bg1"/>
                </a:solidFill>
              </a:rPr>
              <a:t>Traiesti</a:t>
            </a:r>
            <a:r>
              <a:rPr lang="en-US" sz="1700" dirty="0">
                <a:solidFill>
                  <a:schemeClr val="bg1"/>
                </a:solidFill>
              </a:rPr>
              <a:t> </a:t>
            </a:r>
            <a:r>
              <a:rPr lang="en-US" sz="1700" dirty="0" err="1">
                <a:solidFill>
                  <a:schemeClr val="bg1"/>
                </a:solidFill>
              </a:rPr>
              <a:t>mai</a:t>
            </a:r>
            <a:r>
              <a:rPr lang="en-US" sz="1700" dirty="0">
                <a:solidFill>
                  <a:schemeClr val="bg1"/>
                </a:solidFill>
              </a:rPr>
              <a:t> </a:t>
            </a:r>
            <a:r>
              <a:rPr lang="en-US" sz="1700" dirty="0" err="1">
                <a:solidFill>
                  <a:schemeClr val="bg1"/>
                </a:solidFill>
              </a:rPr>
              <a:t>mult</a:t>
            </a:r>
            <a:r>
              <a:rPr lang="en-US" sz="1700" dirty="0">
                <a:solidFill>
                  <a:schemeClr val="bg1"/>
                </a:solidFill>
              </a:rPr>
              <a:t>, </a:t>
            </a:r>
            <a:r>
              <a:rPr lang="en-US" sz="1700" dirty="0" err="1">
                <a:solidFill>
                  <a:schemeClr val="bg1"/>
                </a:solidFill>
              </a:rPr>
              <a:t>arati</a:t>
            </a:r>
            <a:r>
              <a:rPr lang="en-US" sz="1700" dirty="0">
                <a:solidFill>
                  <a:schemeClr val="bg1"/>
                </a:solidFill>
              </a:rPr>
              <a:t> </a:t>
            </a:r>
            <a:r>
              <a:rPr lang="en-US" sz="1700" dirty="0" err="1">
                <a:solidFill>
                  <a:schemeClr val="bg1"/>
                </a:solidFill>
              </a:rPr>
              <a:t>mai</a:t>
            </a:r>
            <a:r>
              <a:rPr lang="en-US" sz="1700" dirty="0">
                <a:solidFill>
                  <a:schemeClr val="bg1"/>
                </a:solidFill>
              </a:rPr>
              <a:t> </a:t>
            </a:r>
            <a:r>
              <a:rPr lang="en-US" sz="1700" dirty="0" err="1">
                <a:solidFill>
                  <a:schemeClr val="bg1"/>
                </a:solidFill>
              </a:rPr>
              <a:t>tanar</a:t>
            </a:r>
            <a:endParaRPr lang="en-US" sz="1700" dirty="0">
              <a:solidFill>
                <a:schemeClr val="bg1"/>
              </a:solidFill>
            </a:endParaRPr>
          </a:p>
          <a:p>
            <a:pPr>
              <a:lnSpc>
                <a:spcPct val="90000"/>
              </a:lnSpc>
            </a:pPr>
            <a:r>
              <a:rPr lang="en-US" sz="1700" dirty="0" err="1">
                <a:solidFill>
                  <a:schemeClr val="bg1"/>
                </a:solidFill>
              </a:rPr>
              <a:t>Stimuleaza</a:t>
            </a:r>
            <a:r>
              <a:rPr lang="en-US" sz="1700" dirty="0">
                <a:solidFill>
                  <a:schemeClr val="bg1"/>
                </a:solidFill>
              </a:rPr>
              <a:t> </a:t>
            </a:r>
            <a:r>
              <a:rPr lang="en-US" sz="1700" dirty="0" err="1">
                <a:solidFill>
                  <a:schemeClr val="bg1"/>
                </a:solidFill>
              </a:rPr>
              <a:t>creierul</a:t>
            </a:r>
            <a:r>
              <a:rPr lang="en-US" sz="1700" dirty="0">
                <a:solidFill>
                  <a:schemeClr val="bg1"/>
                </a:solidFill>
              </a:rPr>
              <a:t> , </a:t>
            </a:r>
            <a:r>
              <a:rPr lang="en-US" sz="1700" dirty="0" err="1">
                <a:solidFill>
                  <a:schemeClr val="bg1"/>
                </a:solidFill>
              </a:rPr>
              <a:t>memoria</a:t>
            </a:r>
            <a:endParaRPr lang="en-US" sz="1700" dirty="0">
              <a:solidFill>
                <a:schemeClr val="bg1"/>
              </a:solidFill>
            </a:endParaRPr>
          </a:p>
          <a:p>
            <a:pPr>
              <a:lnSpc>
                <a:spcPct val="90000"/>
              </a:lnSpc>
            </a:pPr>
            <a:r>
              <a:rPr lang="en-US" sz="1700" dirty="0">
                <a:solidFill>
                  <a:schemeClr val="bg1"/>
                </a:solidFill>
              </a:rPr>
              <a:t>De </a:t>
            </a:r>
            <a:r>
              <a:rPr lang="en-US" sz="1700" dirty="0" err="1">
                <a:solidFill>
                  <a:schemeClr val="bg1"/>
                </a:solidFill>
              </a:rPr>
              <a:t>avut</a:t>
            </a:r>
            <a:r>
              <a:rPr lang="en-US" sz="1700" dirty="0">
                <a:solidFill>
                  <a:schemeClr val="bg1"/>
                </a:solidFill>
              </a:rPr>
              <a:t> in </a:t>
            </a:r>
            <a:r>
              <a:rPr lang="en-US" sz="1700" dirty="0" err="1">
                <a:solidFill>
                  <a:schemeClr val="bg1"/>
                </a:solidFill>
              </a:rPr>
              <a:t>vedere</a:t>
            </a:r>
            <a:r>
              <a:rPr lang="en-US" sz="1700" dirty="0">
                <a:solidFill>
                  <a:schemeClr val="bg1"/>
                </a:solidFill>
              </a:rPr>
              <a:t> </a:t>
            </a:r>
            <a:r>
              <a:rPr lang="en-US" sz="1700" dirty="0" err="1">
                <a:solidFill>
                  <a:schemeClr val="bg1"/>
                </a:solidFill>
              </a:rPr>
              <a:t>protectia</a:t>
            </a:r>
            <a:r>
              <a:rPr lang="en-US" sz="1700" dirty="0">
                <a:solidFill>
                  <a:schemeClr val="bg1"/>
                </a:solidFill>
              </a:rPr>
              <a:t> </a:t>
            </a:r>
            <a:r>
              <a:rPr lang="en-US" sz="1700" dirty="0" err="1">
                <a:solidFill>
                  <a:schemeClr val="bg1"/>
                </a:solidFill>
              </a:rPr>
              <a:t>impotriva</a:t>
            </a:r>
            <a:r>
              <a:rPr lang="en-US" sz="1700" dirty="0">
                <a:solidFill>
                  <a:schemeClr val="bg1"/>
                </a:solidFill>
              </a:rPr>
              <a:t> STD</a:t>
            </a:r>
          </a:p>
          <a:p>
            <a:pPr>
              <a:lnSpc>
                <a:spcPct val="90000"/>
              </a:lnSpc>
            </a:pPr>
            <a:endParaRPr lang="en-US" sz="1700" dirty="0">
              <a:solidFill>
                <a:schemeClr val="bg1"/>
              </a:solidFill>
            </a:endParaRPr>
          </a:p>
        </p:txBody>
      </p:sp>
      <p:pic>
        <p:nvPicPr>
          <p:cNvPr id="5" name="Picture 4" descr="A picture containing clothing, diaper, bed&#10;&#10;Description automatically generated">
            <a:extLst>
              <a:ext uri="{FF2B5EF4-FFF2-40B4-BE49-F238E27FC236}">
                <a16:creationId xmlns:a16="http://schemas.microsoft.com/office/drawing/2014/main" id="{74992758-8435-4E48-9517-AB0670834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27" y="1826487"/>
            <a:ext cx="4842716" cy="3222607"/>
          </a:xfrm>
          <a:prstGeom prst="rect">
            <a:avLst/>
          </a:prstGeom>
        </p:spPr>
      </p:pic>
      <p:sp>
        <p:nvSpPr>
          <p:cNvPr id="19" name="Rectangle 18">
            <a:extLst>
              <a:ext uri="{FF2B5EF4-FFF2-40B4-BE49-F238E27FC236}">
                <a16:creationId xmlns:a16="http://schemas.microsoft.com/office/drawing/2014/main" id="{B5BA6DB3-F246-4306-AA4A-B2E8EF6D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443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DFF1-4F71-4528-9A62-315F17B3A6B4}"/>
              </a:ext>
            </a:extLst>
          </p:cNvPr>
          <p:cNvSpPr>
            <a:spLocks noGrp="1"/>
          </p:cNvSpPr>
          <p:nvPr>
            <p:ph type="title"/>
          </p:nvPr>
        </p:nvSpPr>
        <p:spPr/>
        <p:txBody>
          <a:bodyPr/>
          <a:lstStyle/>
          <a:p>
            <a:r>
              <a:rPr lang="en-US" dirty="0"/>
              <a:t> </a:t>
            </a:r>
            <a:r>
              <a:rPr lang="en-US" dirty="0" err="1"/>
              <a:t>Obiective</a:t>
            </a:r>
            <a:r>
              <a:rPr lang="en-US" dirty="0"/>
              <a:t> </a:t>
            </a:r>
            <a:r>
              <a:rPr lang="en-US" dirty="0" err="1"/>
              <a:t>pentru</a:t>
            </a:r>
            <a:r>
              <a:rPr lang="en-US" dirty="0"/>
              <a:t> sex</a:t>
            </a:r>
          </a:p>
        </p:txBody>
      </p:sp>
      <p:sp>
        <p:nvSpPr>
          <p:cNvPr id="3" name="Content Placeholder 2">
            <a:extLst>
              <a:ext uri="{FF2B5EF4-FFF2-40B4-BE49-F238E27FC236}">
                <a16:creationId xmlns:a16="http://schemas.microsoft.com/office/drawing/2014/main" id="{418EF39C-15A6-4CF8-B7B4-53F1D4E1C51F}"/>
              </a:ext>
            </a:extLst>
          </p:cNvPr>
          <p:cNvSpPr>
            <a:spLocks noGrp="1"/>
          </p:cNvSpPr>
          <p:nvPr>
            <p:ph idx="1"/>
          </p:nvPr>
        </p:nvSpPr>
        <p:spPr/>
        <p:txBody>
          <a:bodyPr/>
          <a:lstStyle/>
          <a:p>
            <a:r>
              <a:rPr lang="en-US" dirty="0"/>
              <a:t>De </a:t>
            </a:r>
            <a:r>
              <a:rPr lang="en-US" dirty="0" err="1"/>
              <a:t>facut</a:t>
            </a:r>
            <a:r>
              <a:rPr lang="en-US" dirty="0"/>
              <a:t> </a:t>
            </a:r>
            <a:r>
              <a:rPr lang="en-US" dirty="0" err="1"/>
              <a:t>activitati</a:t>
            </a:r>
            <a:r>
              <a:rPr lang="en-US" dirty="0"/>
              <a:t> de </a:t>
            </a:r>
            <a:r>
              <a:rPr lang="en-US" dirty="0" err="1"/>
              <a:t>relaxare</a:t>
            </a:r>
            <a:r>
              <a:rPr lang="en-US" dirty="0"/>
              <a:t> </a:t>
            </a:r>
            <a:r>
              <a:rPr lang="en-US" dirty="0" err="1"/>
              <a:t>pentru</a:t>
            </a:r>
            <a:r>
              <a:rPr lang="en-US" dirty="0"/>
              <a:t> a </a:t>
            </a:r>
            <a:r>
              <a:rPr lang="en-US" dirty="0" err="1"/>
              <a:t>mari</a:t>
            </a:r>
            <a:r>
              <a:rPr lang="en-US" dirty="0"/>
              <a:t> </a:t>
            </a:r>
            <a:r>
              <a:rPr lang="en-US" dirty="0" err="1"/>
              <a:t>apetitul</a:t>
            </a:r>
            <a:r>
              <a:rPr lang="en-US" dirty="0"/>
              <a:t> </a:t>
            </a:r>
            <a:r>
              <a:rPr lang="en-US" dirty="0" err="1"/>
              <a:t>pentru</a:t>
            </a:r>
            <a:r>
              <a:rPr lang="en-US" dirty="0"/>
              <a:t> sex </a:t>
            </a:r>
          </a:p>
          <a:p>
            <a:r>
              <a:rPr lang="en-US" dirty="0"/>
              <a:t>De </a:t>
            </a:r>
            <a:r>
              <a:rPr lang="en-US" dirty="0" err="1"/>
              <a:t>marit</a:t>
            </a:r>
            <a:r>
              <a:rPr lang="en-US" dirty="0"/>
              <a:t> </a:t>
            </a:r>
            <a:r>
              <a:rPr lang="en-US" dirty="0" err="1"/>
              <a:t>activitatea</a:t>
            </a:r>
            <a:r>
              <a:rPr lang="en-US" dirty="0"/>
              <a:t> </a:t>
            </a:r>
            <a:r>
              <a:rPr lang="en-US" dirty="0" err="1"/>
              <a:t>fizica</a:t>
            </a:r>
            <a:r>
              <a:rPr lang="en-US" dirty="0"/>
              <a:t> </a:t>
            </a:r>
          </a:p>
          <a:p>
            <a:r>
              <a:rPr lang="en-US" dirty="0"/>
              <a:t>De </a:t>
            </a:r>
            <a:r>
              <a:rPr lang="en-US" dirty="0" err="1"/>
              <a:t>planificat</a:t>
            </a:r>
            <a:r>
              <a:rPr lang="en-US" dirty="0"/>
              <a:t> </a:t>
            </a:r>
            <a:r>
              <a:rPr lang="en-US" dirty="0" err="1"/>
              <a:t>timpul</a:t>
            </a:r>
            <a:r>
              <a:rPr lang="en-US" dirty="0"/>
              <a:t> </a:t>
            </a:r>
            <a:r>
              <a:rPr lang="en-US" dirty="0" err="1"/>
              <a:t>pentru</a:t>
            </a:r>
            <a:r>
              <a:rPr lang="en-US" dirty="0"/>
              <a:t> sex </a:t>
            </a:r>
          </a:p>
        </p:txBody>
      </p:sp>
    </p:spTree>
    <p:extLst>
      <p:ext uri="{BB962C8B-B14F-4D97-AF65-F5344CB8AC3E}">
        <p14:creationId xmlns:p14="http://schemas.microsoft.com/office/powerpoint/2010/main" val="240556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26">
            <a:extLst>
              <a:ext uri="{FF2B5EF4-FFF2-40B4-BE49-F238E27FC236}">
                <a16:creationId xmlns:a16="http://schemas.microsoft.com/office/drawing/2014/main" id="{FAF0DFF8-8744-4518-AA8B-D5D61EA97F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8" name="Rectangle 27">
              <a:extLst>
                <a:ext uri="{FF2B5EF4-FFF2-40B4-BE49-F238E27FC236}">
                  <a16:creationId xmlns:a16="http://schemas.microsoft.com/office/drawing/2014/main" id="{A6CC52FC-00BC-4253-8E5D-55C78127C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Oval 28">
              <a:extLst>
                <a:ext uri="{FF2B5EF4-FFF2-40B4-BE49-F238E27FC236}">
                  <a16:creationId xmlns:a16="http://schemas.microsoft.com/office/drawing/2014/main" id="{742BD597-0F5C-42C6-BA55-0A182A547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DCA70CFE-449E-4D12-8358-8B4C877EE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2082AE94-EBCE-4F8E-994B-BD7F93129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CB36729E-72F8-4A4F-B54E-CC26867ADD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5A2B1C6-0FEB-4C90-89E6-EDEFF518859B}"/>
              </a:ext>
            </a:extLst>
          </p:cNvPr>
          <p:cNvSpPr>
            <a:spLocks noGrp="1"/>
          </p:cNvSpPr>
          <p:nvPr>
            <p:ph type="title"/>
          </p:nvPr>
        </p:nvSpPr>
        <p:spPr>
          <a:xfrm>
            <a:off x="1154955" y="973668"/>
            <a:ext cx="2942210" cy="1020232"/>
          </a:xfrm>
        </p:spPr>
        <p:txBody>
          <a:bodyPr>
            <a:normAutofit/>
          </a:bodyPr>
          <a:lstStyle/>
          <a:p>
            <a:pPr>
              <a:lnSpc>
                <a:spcPct val="90000"/>
              </a:lnSpc>
            </a:pPr>
            <a:r>
              <a:rPr lang="en-US" sz="3300"/>
              <a:t> Igiena dentara</a:t>
            </a:r>
          </a:p>
        </p:txBody>
      </p:sp>
      <p:sp>
        <p:nvSpPr>
          <p:cNvPr id="3" name="Content Placeholder 2">
            <a:extLst>
              <a:ext uri="{FF2B5EF4-FFF2-40B4-BE49-F238E27FC236}">
                <a16:creationId xmlns:a16="http://schemas.microsoft.com/office/drawing/2014/main" id="{64D9FB7B-A19E-47B0-9A01-A8B3E5967B12}"/>
              </a:ext>
            </a:extLst>
          </p:cNvPr>
          <p:cNvSpPr>
            <a:spLocks noGrp="1"/>
          </p:cNvSpPr>
          <p:nvPr>
            <p:ph idx="1"/>
          </p:nvPr>
        </p:nvSpPr>
        <p:spPr>
          <a:xfrm>
            <a:off x="1154955" y="2120900"/>
            <a:ext cx="3133726" cy="3898900"/>
          </a:xfrm>
        </p:spPr>
        <p:txBody>
          <a:bodyPr>
            <a:normAutofit/>
          </a:bodyPr>
          <a:lstStyle/>
          <a:p>
            <a:r>
              <a:rPr lang="en-US">
                <a:solidFill>
                  <a:schemeClr val="bg1"/>
                </a:solidFill>
              </a:rPr>
              <a:t>Periatul pe dinti-zilnic 2 </a:t>
            </a:r>
          </a:p>
          <a:p>
            <a:r>
              <a:rPr lang="en-US">
                <a:solidFill>
                  <a:schemeClr val="bg1"/>
                </a:solidFill>
              </a:rPr>
              <a:t>Flossing – ata dentara –buna impotriva cavitatilor laterale dintre dinti-2  </a:t>
            </a:r>
          </a:p>
          <a:p>
            <a:r>
              <a:rPr lang="en-US">
                <a:solidFill>
                  <a:schemeClr val="bg1"/>
                </a:solidFill>
              </a:rPr>
              <a:t>Apa de gura o data la 2 zile minim</a:t>
            </a:r>
          </a:p>
          <a:p>
            <a:r>
              <a:rPr lang="en-US">
                <a:solidFill>
                  <a:schemeClr val="bg1"/>
                </a:solidFill>
              </a:rPr>
              <a:t>Controlul anual pt cavitati, detartarajul per prescriptie</a:t>
            </a:r>
          </a:p>
        </p:txBody>
      </p:sp>
      <p:pic>
        <p:nvPicPr>
          <p:cNvPr id="7" name="Picture 6" descr="A picture containing table, phone, cellphone, sitting&#10;&#10;Description automatically generated">
            <a:extLst>
              <a:ext uri="{FF2B5EF4-FFF2-40B4-BE49-F238E27FC236}">
                <a16:creationId xmlns:a16="http://schemas.microsoft.com/office/drawing/2014/main" id="{E7F240CC-51BC-4634-9BD8-50518B2E7F3A}"/>
              </a:ext>
            </a:extLst>
          </p:cNvPr>
          <p:cNvPicPr>
            <a:picLocks noChangeAspect="1"/>
          </p:cNvPicPr>
          <p:nvPr/>
        </p:nvPicPr>
        <p:blipFill rotWithShape="1">
          <a:blip r:embed="rId3">
            <a:extLst>
              <a:ext uri="{28A0092B-C50C-407E-A947-70E740481C1C}">
                <a14:useLocalDpi xmlns:a14="http://schemas.microsoft.com/office/drawing/2010/main" val="0"/>
              </a:ext>
            </a:extLst>
          </a:blip>
          <a:srcRect l="20224" r="20468" b="-2"/>
          <a:stretch/>
        </p:blipFill>
        <p:spPr>
          <a:xfrm>
            <a:off x="5194607" y="803751"/>
            <a:ext cx="3113903" cy="5250498"/>
          </a:xfrm>
          <a:prstGeom prst="rect">
            <a:avLst/>
          </a:prstGeom>
        </p:spPr>
      </p:pic>
      <p:pic>
        <p:nvPicPr>
          <p:cNvPr id="5" name="Picture 4" descr="A picture containing person, wearing, man, toothbrush&#10;&#10;Description automatically generated">
            <a:extLst>
              <a:ext uri="{FF2B5EF4-FFF2-40B4-BE49-F238E27FC236}">
                <a16:creationId xmlns:a16="http://schemas.microsoft.com/office/drawing/2014/main" id="{F12E2528-7D98-4AF6-A09E-FA2B45DA0AEE}"/>
              </a:ext>
            </a:extLst>
          </p:cNvPr>
          <p:cNvPicPr>
            <a:picLocks noChangeAspect="1"/>
          </p:cNvPicPr>
          <p:nvPr/>
        </p:nvPicPr>
        <p:blipFill rotWithShape="1">
          <a:blip r:embed="rId4">
            <a:extLst>
              <a:ext uri="{28A0092B-C50C-407E-A947-70E740481C1C}">
                <a14:useLocalDpi xmlns:a14="http://schemas.microsoft.com/office/drawing/2010/main" val="0"/>
              </a:ext>
            </a:extLst>
          </a:blip>
          <a:srcRect l="26751" r="36627"/>
          <a:stretch/>
        </p:blipFill>
        <p:spPr>
          <a:xfrm>
            <a:off x="8472236" y="803751"/>
            <a:ext cx="3113904" cy="5250498"/>
          </a:xfrm>
          <a:prstGeom prst="rect">
            <a:avLst/>
          </a:prstGeom>
        </p:spPr>
      </p:pic>
      <p:sp>
        <p:nvSpPr>
          <p:cNvPr id="34" name="Rectangle 33">
            <a:extLst>
              <a:ext uri="{FF2B5EF4-FFF2-40B4-BE49-F238E27FC236}">
                <a16:creationId xmlns:a16="http://schemas.microsoft.com/office/drawing/2014/main" id="{504BE77C-C23A-4545-973B-A8E168DAD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527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4B7A-E2D6-4162-B45D-0C2F8F516127}"/>
              </a:ext>
            </a:extLst>
          </p:cNvPr>
          <p:cNvSpPr>
            <a:spLocks noGrp="1"/>
          </p:cNvSpPr>
          <p:nvPr>
            <p:ph type="title"/>
          </p:nvPr>
        </p:nvSpPr>
        <p:spPr/>
        <p:txBody>
          <a:bodyPr/>
          <a:lstStyle/>
          <a:p>
            <a:r>
              <a:rPr lang="en-US" dirty="0"/>
              <a:t> </a:t>
            </a:r>
            <a:r>
              <a:rPr lang="en-US" dirty="0" err="1"/>
              <a:t>Investigatii</a:t>
            </a:r>
            <a:r>
              <a:rPr lang="en-US" dirty="0"/>
              <a:t> preventive- regulate- </a:t>
            </a:r>
          </a:p>
        </p:txBody>
      </p:sp>
      <p:sp>
        <p:nvSpPr>
          <p:cNvPr id="3" name="Content Placeholder 2">
            <a:extLst>
              <a:ext uri="{FF2B5EF4-FFF2-40B4-BE49-F238E27FC236}">
                <a16:creationId xmlns:a16="http://schemas.microsoft.com/office/drawing/2014/main" id="{E0DB6191-F56C-4085-8E95-7C22EF70BC06}"/>
              </a:ext>
            </a:extLst>
          </p:cNvPr>
          <p:cNvSpPr>
            <a:spLocks noGrp="1"/>
          </p:cNvSpPr>
          <p:nvPr>
            <p:ph idx="1"/>
          </p:nvPr>
        </p:nvSpPr>
        <p:spPr>
          <a:xfrm>
            <a:off x="1154955" y="2313992"/>
            <a:ext cx="8761412" cy="3705808"/>
          </a:xfrm>
        </p:spPr>
        <p:txBody>
          <a:bodyPr>
            <a:normAutofit fontScale="47500" lnSpcReduction="20000"/>
          </a:bodyPr>
          <a:lstStyle/>
          <a:p>
            <a:r>
              <a:rPr lang="en-US" sz="2900" dirty="0" err="1"/>
              <a:t>Anuale</a:t>
            </a:r>
            <a:r>
              <a:rPr lang="en-US" sz="2900" dirty="0"/>
              <a:t> :</a:t>
            </a:r>
            <a:r>
              <a:rPr lang="en-US" sz="2900" dirty="0" err="1"/>
              <a:t>Cele</a:t>
            </a:r>
            <a:r>
              <a:rPr lang="en-US" sz="2900" dirty="0"/>
              <a:t> </a:t>
            </a:r>
            <a:r>
              <a:rPr lang="en-US" sz="2900" dirty="0" err="1"/>
              <a:t>generale</a:t>
            </a:r>
            <a:r>
              <a:rPr lang="en-US" sz="2900" dirty="0"/>
              <a:t> </a:t>
            </a:r>
            <a:r>
              <a:rPr lang="en-US" sz="2900" dirty="0" err="1"/>
              <a:t>si</a:t>
            </a:r>
            <a:r>
              <a:rPr lang="en-US" sz="2900" dirty="0"/>
              <a:t> </a:t>
            </a:r>
            <a:r>
              <a:rPr lang="en-US" sz="2900" dirty="0" err="1"/>
              <a:t>specifice</a:t>
            </a:r>
            <a:r>
              <a:rPr lang="en-US" sz="2900" dirty="0"/>
              <a:t> </a:t>
            </a:r>
            <a:r>
              <a:rPr lang="en-US" sz="2900" dirty="0" err="1"/>
              <a:t>recomandate</a:t>
            </a:r>
            <a:r>
              <a:rPr lang="en-US" sz="2900" dirty="0"/>
              <a:t> de medical de </a:t>
            </a:r>
            <a:r>
              <a:rPr lang="en-US" sz="2900" dirty="0" err="1"/>
              <a:t>familie</a:t>
            </a:r>
            <a:r>
              <a:rPr lang="en-US" sz="2900" dirty="0"/>
              <a:t> </a:t>
            </a:r>
            <a:r>
              <a:rPr lang="en-US" sz="2900" dirty="0" err="1"/>
              <a:t>si</a:t>
            </a:r>
            <a:r>
              <a:rPr lang="en-US" sz="2900" dirty="0"/>
              <a:t> specialist </a:t>
            </a:r>
          </a:p>
          <a:p>
            <a:r>
              <a:rPr lang="en-US" sz="2900" dirty="0"/>
              <a:t>Examen </a:t>
            </a:r>
            <a:r>
              <a:rPr lang="en-US" sz="2900" dirty="0" err="1"/>
              <a:t>anual</a:t>
            </a:r>
            <a:r>
              <a:rPr lang="en-US" sz="2900" dirty="0"/>
              <a:t> general-de </a:t>
            </a:r>
            <a:r>
              <a:rPr lang="en-US" sz="2900" dirty="0" err="1"/>
              <a:t>Sange</a:t>
            </a:r>
            <a:r>
              <a:rPr lang="en-US" sz="2900" dirty="0"/>
              <a:t>- </a:t>
            </a:r>
            <a:r>
              <a:rPr lang="en-US" sz="2900" dirty="0" err="1"/>
              <a:t>celule</a:t>
            </a:r>
            <a:r>
              <a:rPr lang="en-US" sz="2900" dirty="0"/>
              <a:t> de </a:t>
            </a:r>
            <a:r>
              <a:rPr lang="en-US" sz="2900" dirty="0" err="1"/>
              <a:t>sange</a:t>
            </a:r>
            <a:r>
              <a:rPr lang="en-US" sz="2900" dirty="0"/>
              <a:t>, panel </a:t>
            </a:r>
            <a:r>
              <a:rPr lang="en-US" sz="2900" dirty="0" err="1"/>
              <a:t>ficat</a:t>
            </a:r>
            <a:r>
              <a:rPr lang="en-US" sz="2900" dirty="0"/>
              <a:t>, panel </a:t>
            </a:r>
            <a:r>
              <a:rPr lang="en-US" sz="2900" dirty="0" err="1"/>
              <a:t>rinichi</a:t>
            </a:r>
            <a:r>
              <a:rPr lang="en-US" sz="2900" dirty="0"/>
              <a:t>, </a:t>
            </a:r>
            <a:r>
              <a:rPr lang="en-US" sz="2900" dirty="0" err="1"/>
              <a:t>metaboliti</a:t>
            </a:r>
            <a:r>
              <a:rPr lang="en-US" sz="2900" dirty="0"/>
              <a:t>, </a:t>
            </a:r>
            <a:r>
              <a:rPr lang="en-US" sz="2900" dirty="0" err="1"/>
              <a:t>electroliti</a:t>
            </a:r>
            <a:r>
              <a:rPr lang="en-US" sz="2900" dirty="0"/>
              <a:t>, </a:t>
            </a:r>
            <a:r>
              <a:rPr lang="en-US" sz="2900" dirty="0" err="1"/>
              <a:t>tiroida</a:t>
            </a:r>
            <a:r>
              <a:rPr lang="en-US" sz="2900" dirty="0"/>
              <a:t>, </a:t>
            </a:r>
            <a:r>
              <a:rPr lang="en-US" sz="2900" dirty="0" err="1"/>
              <a:t>vitamina</a:t>
            </a:r>
            <a:r>
              <a:rPr lang="en-US" sz="2900" dirty="0"/>
              <a:t> D,…, </a:t>
            </a:r>
          </a:p>
          <a:p>
            <a:r>
              <a:rPr lang="en-US" sz="2900" dirty="0"/>
              <a:t>Examen </a:t>
            </a:r>
            <a:r>
              <a:rPr lang="en-US" sz="2900" dirty="0" err="1"/>
              <a:t>anual</a:t>
            </a:r>
            <a:r>
              <a:rPr lang="en-US" sz="2900" dirty="0"/>
              <a:t> </a:t>
            </a:r>
            <a:r>
              <a:rPr lang="en-US" sz="2900" dirty="0" err="1"/>
              <a:t>gineco</a:t>
            </a:r>
            <a:r>
              <a:rPr lang="en-US" sz="2900" dirty="0"/>
              <a:t> </a:t>
            </a:r>
            <a:r>
              <a:rPr lang="en-US" sz="2900" dirty="0" err="1"/>
              <a:t>si</a:t>
            </a:r>
            <a:r>
              <a:rPr lang="en-US" sz="2900" dirty="0"/>
              <a:t> </a:t>
            </a:r>
            <a:r>
              <a:rPr lang="en-US" sz="2900" dirty="0" err="1"/>
              <a:t>detectare</a:t>
            </a:r>
            <a:r>
              <a:rPr lang="en-US" sz="2900" dirty="0"/>
              <a:t>  STD( </a:t>
            </a:r>
            <a:r>
              <a:rPr lang="en-US" sz="2900" dirty="0" err="1"/>
              <a:t>boli</a:t>
            </a:r>
            <a:r>
              <a:rPr lang="en-US" sz="2900" dirty="0"/>
              <a:t> </a:t>
            </a:r>
            <a:r>
              <a:rPr lang="en-US" sz="2900" dirty="0" err="1"/>
              <a:t>transmise</a:t>
            </a:r>
            <a:r>
              <a:rPr lang="en-US" sz="2900" dirty="0"/>
              <a:t> sexual), (</a:t>
            </a:r>
            <a:r>
              <a:rPr lang="en-US" sz="2900" dirty="0" err="1"/>
              <a:t>Practici</a:t>
            </a:r>
            <a:r>
              <a:rPr lang="en-US" sz="2900" dirty="0"/>
              <a:t> </a:t>
            </a:r>
            <a:r>
              <a:rPr lang="en-US" sz="2900" dirty="0" err="1"/>
              <a:t>sexuale</a:t>
            </a:r>
            <a:r>
              <a:rPr lang="en-US" sz="2900" dirty="0"/>
              <a:t> </a:t>
            </a:r>
            <a:r>
              <a:rPr lang="en-US" sz="2900" dirty="0" err="1"/>
              <a:t>sigure</a:t>
            </a:r>
            <a:r>
              <a:rPr lang="en-US" sz="2900" dirty="0"/>
              <a:t>)</a:t>
            </a:r>
          </a:p>
          <a:p>
            <a:r>
              <a:rPr lang="en-US" sz="2900" dirty="0"/>
              <a:t> Examen </a:t>
            </a:r>
            <a:r>
              <a:rPr lang="en-US" sz="2900" dirty="0" err="1"/>
              <a:t>anual</a:t>
            </a:r>
            <a:r>
              <a:rPr lang="en-US" sz="2900" dirty="0"/>
              <a:t> de </a:t>
            </a:r>
            <a:r>
              <a:rPr lang="en-US" sz="2900" dirty="0" err="1"/>
              <a:t>piele</a:t>
            </a:r>
            <a:r>
              <a:rPr lang="en-US" sz="2900" dirty="0"/>
              <a:t> –</a:t>
            </a:r>
            <a:r>
              <a:rPr lang="en-US" sz="2900" dirty="0" err="1"/>
              <a:t>daca</a:t>
            </a:r>
            <a:r>
              <a:rPr lang="en-US" sz="2900" dirty="0"/>
              <a:t> </a:t>
            </a:r>
            <a:r>
              <a:rPr lang="en-US" sz="2900" dirty="0" err="1"/>
              <a:t>te</a:t>
            </a:r>
            <a:r>
              <a:rPr lang="en-US" sz="2900" dirty="0"/>
              <a:t> </a:t>
            </a:r>
            <a:r>
              <a:rPr lang="en-US" sz="2900" dirty="0" err="1"/>
              <a:t>expui</a:t>
            </a:r>
            <a:r>
              <a:rPr lang="en-US" sz="2900" dirty="0"/>
              <a:t> </a:t>
            </a:r>
            <a:r>
              <a:rPr lang="en-US" sz="2900" dirty="0" err="1"/>
              <a:t>frecvent</a:t>
            </a:r>
            <a:r>
              <a:rPr lang="en-US" sz="2900" dirty="0"/>
              <a:t> la </a:t>
            </a:r>
            <a:r>
              <a:rPr lang="en-US" sz="2900" dirty="0" err="1"/>
              <a:t>soare</a:t>
            </a:r>
            <a:r>
              <a:rPr lang="en-US" sz="2900" dirty="0"/>
              <a:t> –</a:t>
            </a:r>
            <a:r>
              <a:rPr lang="en-US" sz="2900" dirty="0" err="1"/>
              <a:t>pentru</a:t>
            </a:r>
            <a:r>
              <a:rPr lang="en-US" sz="2900" dirty="0"/>
              <a:t> </a:t>
            </a:r>
            <a:r>
              <a:rPr lang="en-US" sz="2900" dirty="0" err="1"/>
              <a:t>depistare</a:t>
            </a:r>
            <a:r>
              <a:rPr lang="en-US" sz="2900" dirty="0"/>
              <a:t> </a:t>
            </a:r>
            <a:r>
              <a:rPr lang="en-US" sz="2900" dirty="0" err="1"/>
              <a:t>leziuni</a:t>
            </a:r>
            <a:r>
              <a:rPr lang="en-US" sz="2900" dirty="0"/>
              <a:t> </a:t>
            </a:r>
            <a:r>
              <a:rPr lang="en-US" sz="2900" dirty="0" err="1"/>
              <a:t>maligne</a:t>
            </a:r>
            <a:r>
              <a:rPr lang="en-US" sz="2900" dirty="0"/>
              <a:t>( Ideal </a:t>
            </a:r>
            <a:r>
              <a:rPr lang="en-US" sz="2900" dirty="0" err="1"/>
              <a:t>sa</a:t>
            </a:r>
            <a:r>
              <a:rPr lang="en-US" sz="2900" dirty="0"/>
              <a:t> </a:t>
            </a:r>
            <a:r>
              <a:rPr lang="en-US" sz="2900" dirty="0" err="1"/>
              <a:t>te</a:t>
            </a:r>
            <a:r>
              <a:rPr lang="en-US" sz="2900" dirty="0"/>
              <a:t> </a:t>
            </a:r>
            <a:r>
              <a:rPr lang="en-US" sz="2900" dirty="0" err="1"/>
              <a:t>protejezi</a:t>
            </a:r>
            <a:r>
              <a:rPr lang="en-US" sz="2900" dirty="0"/>
              <a:t> de </a:t>
            </a:r>
            <a:r>
              <a:rPr lang="en-US" sz="2900" dirty="0" err="1"/>
              <a:t>lumina</a:t>
            </a:r>
            <a:r>
              <a:rPr lang="en-US" sz="2900" dirty="0"/>
              <a:t> </a:t>
            </a:r>
            <a:r>
              <a:rPr lang="en-US" sz="2900" dirty="0" err="1"/>
              <a:t>soarelui</a:t>
            </a:r>
            <a:r>
              <a:rPr lang="en-US" sz="2900" dirty="0"/>
              <a:t> stand la </a:t>
            </a:r>
            <a:r>
              <a:rPr lang="en-US" sz="2900" dirty="0" err="1"/>
              <a:t>adapost,avand</a:t>
            </a:r>
            <a:r>
              <a:rPr lang="en-US" sz="2900" dirty="0"/>
              <a:t> </a:t>
            </a:r>
            <a:r>
              <a:rPr lang="en-US" sz="2900" dirty="0" err="1"/>
              <a:t>imbracaminte</a:t>
            </a:r>
            <a:r>
              <a:rPr lang="en-US" sz="2900" dirty="0"/>
              <a:t>, </a:t>
            </a:r>
            <a:r>
              <a:rPr lang="en-US" sz="2900" dirty="0" err="1"/>
              <a:t>palarie</a:t>
            </a:r>
            <a:r>
              <a:rPr lang="en-US" sz="2900" dirty="0"/>
              <a:t>, </a:t>
            </a:r>
            <a:r>
              <a:rPr lang="en-US" sz="2900" dirty="0" err="1"/>
              <a:t>nestand</a:t>
            </a:r>
            <a:r>
              <a:rPr lang="en-US" sz="2900" dirty="0"/>
              <a:t> la ore de </a:t>
            </a:r>
            <a:r>
              <a:rPr lang="en-US" sz="2900" dirty="0" err="1"/>
              <a:t>varf</a:t>
            </a:r>
            <a:r>
              <a:rPr lang="en-US" sz="2900" dirty="0"/>
              <a:t> 11am-5 pm,  </a:t>
            </a:r>
            <a:r>
              <a:rPr lang="en-US" sz="2900" dirty="0" err="1"/>
              <a:t>neexpunandu-ti</a:t>
            </a:r>
            <a:r>
              <a:rPr lang="en-US" sz="2900" dirty="0"/>
              <a:t> direct </a:t>
            </a:r>
            <a:r>
              <a:rPr lang="en-US" sz="2900" dirty="0" err="1"/>
              <a:t>pielea</a:t>
            </a:r>
            <a:r>
              <a:rPr lang="en-US" sz="2900" dirty="0"/>
              <a:t> </a:t>
            </a:r>
            <a:r>
              <a:rPr lang="en-US" sz="2900" dirty="0" err="1"/>
              <a:t>radiatiilor</a:t>
            </a:r>
            <a:r>
              <a:rPr lang="en-US" sz="2900" dirty="0"/>
              <a:t> UV </a:t>
            </a:r>
            <a:r>
              <a:rPr lang="en-US" sz="2900" dirty="0" err="1"/>
              <a:t>solare</a:t>
            </a:r>
            <a:r>
              <a:rPr lang="en-US" sz="2900" dirty="0"/>
              <a:t>)</a:t>
            </a:r>
          </a:p>
          <a:p>
            <a:r>
              <a:rPr lang="en-US" sz="2900" dirty="0"/>
              <a:t>Examen ocular-in special </a:t>
            </a:r>
            <a:r>
              <a:rPr lang="en-US" sz="2900" dirty="0" err="1"/>
              <a:t>pacientii</a:t>
            </a:r>
            <a:r>
              <a:rPr lang="en-US" sz="2900" dirty="0"/>
              <a:t> </a:t>
            </a:r>
            <a:r>
              <a:rPr lang="en-US" sz="2900" dirty="0" err="1"/>
              <a:t>diabetici</a:t>
            </a:r>
            <a:endParaRPr lang="en-US" sz="2900" dirty="0"/>
          </a:p>
          <a:p>
            <a:r>
              <a:rPr lang="en-US" sz="2900" dirty="0"/>
              <a:t> </a:t>
            </a:r>
            <a:r>
              <a:rPr lang="en-US" sz="2900" dirty="0" err="1"/>
              <a:t>Femeile</a:t>
            </a:r>
            <a:r>
              <a:rPr lang="en-US" sz="2900" dirty="0"/>
              <a:t>- auto-</a:t>
            </a:r>
            <a:r>
              <a:rPr lang="en-US" sz="2900" dirty="0" err="1"/>
              <a:t>examinare</a:t>
            </a:r>
            <a:r>
              <a:rPr lang="en-US" sz="2900" dirty="0"/>
              <a:t> a </a:t>
            </a:r>
            <a:r>
              <a:rPr lang="en-US" sz="2900" dirty="0" err="1"/>
              <a:t>sanilor</a:t>
            </a:r>
            <a:r>
              <a:rPr lang="en-US" sz="2900" dirty="0"/>
              <a:t> </a:t>
            </a:r>
            <a:r>
              <a:rPr lang="en-US" sz="2900" dirty="0" err="1"/>
              <a:t>pentru</a:t>
            </a:r>
            <a:r>
              <a:rPr lang="en-US" sz="2900" dirty="0"/>
              <a:t> noduli, </a:t>
            </a:r>
            <a:r>
              <a:rPr lang="en-US" sz="2900" dirty="0" err="1"/>
              <a:t>si</a:t>
            </a:r>
            <a:r>
              <a:rPr lang="en-US" sz="2900" dirty="0"/>
              <a:t> la </a:t>
            </a:r>
            <a:r>
              <a:rPr lang="en-US" sz="2900" dirty="0" err="1"/>
              <a:t>barbati</a:t>
            </a:r>
            <a:r>
              <a:rPr lang="en-US" sz="2900" dirty="0"/>
              <a:t> a </a:t>
            </a:r>
            <a:r>
              <a:rPr lang="en-US" sz="2900" dirty="0" err="1"/>
              <a:t>testiculelor</a:t>
            </a:r>
            <a:r>
              <a:rPr lang="en-US" sz="2900" dirty="0"/>
              <a:t> lunar-</a:t>
            </a:r>
          </a:p>
          <a:p>
            <a:r>
              <a:rPr lang="en-US" sz="2900" dirty="0" err="1"/>
              <a:t>Femeile</a:t>
            </a:r>
            <a:r>
              <a:rPr lang="en-US" sz="2900" dirty="0"/>
              <a:t>- </a:t>
            </a:r>
            <a:r>
              <a:rPr lang="en-US" sz="2900" dirty="0" err="1"/>
              <a:t>mamograma</a:t>
            </a:r>
            <a:r>
              <a:rPr lang="en-US" sz="2900" dirty="0"/>
              <a:t> – conform </a:t>
            </a:r>
            <a:r>
              <a:rPr lang="en-US" sz="2900" dirty="0" err="1"/>
              <a:t>prescriptiei</a:t>
            </a:r>
            <a:r>
              <a:rPr lang="en-US" sz="2900" dirty="0"/>
              <a:t> , </a:t>
            </a:r>
            <a:r>
              <a:rPr lang="en-US" sz="2900" dirty="0" err="1"/>
              <a:t>dupa</a:t>
            </a:r>
            <a:r>
              <a:rPr lang="en-US" sz="2900" dirty="0"/>
              <a:t> 35 + </a:t>
            </a:r>
            <a:r>
              <a:rPr lang="en-US" sz="2900" dirty="0" err="1"/>
              <a:t>sau</a:t>
            </a:r>
            <a:r>
              <a:rPr lang="en-US" sz="2900" dirty="0"/>
              <a:t> </a:t>
            </a:r>
            <a:r>
              <a:rPr lang="en-US" sz="2900" dirty="0" err="1"/>
              <a:t>mai</a:t>
            </a:r>
            <a:r>
              <a:rPr lang="en-US" sz="2900" dirty="0"/>
              <a:t> </a:t>
            </a:r>
            <a:r>
              <a:rPr lang="en-US" sz="2900" dirty="0" err="1"/>
              <a:t>devreme-daca</a:t>
            </a:r>
            <a:r>
              <a:rPr lang="en-US" sz="2900" dirty="0"/>
              <a:t> </a:t>
            </a:r>
            <a:r>
              <a:rPr lang="en-US" sz="2900" dirty="0" err="1"/>
              <a:t>exista</a:t>
            </a:r>
            <a:r>
              <a:rPr lang="en-US" sz="2900" dirty="0"/>
              <a:t> cancer san in </a:t>
            </a:r>
            <a:r>
              <a:rPr lang="en-US" sz="2900" dirty="0" err="1"/>
              <a:t>familie</a:t>
            </a:r>
            <a:r>
              <a:rPr lang="en-US" sz="2900" dirty="0"/>
              <a:t> </a:t>
            </a:r>
            <a:r>
              <a:rPr lang="en-US" sz="2900" dirty="0" err="1"/>
              <a:t>sau</a:t>
            </a:r>
            <a:r>
              <a:rPr lang="en-US" sz="2900" dirty="0"/>
              <a:t> au </a:t>
            </a:r>
            <a:r>
              <a:rPr lang="en-US" sz="2900" dirty="0" err="1"/>
              <a:t>factori</a:t>
            </a:r>
            <a:r>
              <a:rPr lang="en-US" sz="2900" dirty="0"/>
              <a:t> de </a:t>
            </a:r>
            <a:r>
              <a:rPr lang="en-US" sz="2900" dirty="0" err="1"/>
              <a:t>risc</a:t>
            </a:r>
            <a:r>
              <a:rPr lang="en-US" sz="2900" dirty="0"/>
              <a:t> </a:t>
            </a:r>
            <a:r>
              <a:rPr lang="en-US" sz="2900" dirty="0" err="1"/>
              <a:t>crescut</a:t>
            </a:r>
            <a:r>
              <a:rPr lang="en-US" sz="2900" dirty="0"/>
              <a:t> ( consulta </a:t>
            </a:r>
            <a:r>
              <a:rPr lang="en-US" sz="2900" dirty="0" err="1"/>
              <a:t>medicul</a:t>
            </a:r>
            <a:r>
              <a:rPr lang="en-US" sz="2900" dirty="0"/>
              <a:t>) </a:t>
            </a:r>
          </a:p>
          <a:p>
            <a:r>
              <a:rPr lang="en-US" sz="2900" dirty="0" err="1"/>
              <a:t>Dexascan-Densitate</a:t>
            </a:r>
            <a:r>
              <a:rPr lang="en-US" sz="2900" dirty="0"/>
              <a:t> </a:t>
            </a:r>
            <a:r>
              <a:rPr lang="en-US" sz="2900" dirty="0" err="1"/>
              <a:t>Osoasa</a:t>
            </a:r>
            <a:endParaRPr lang="en-US" sz="2900" dirty="0"/>
          </a:p>
          <a:p>
            <a:pPr marL="0" indent="0">
              <a:buNone/>
            </a:pPr>
            <a:endParaRPr lang="en-US" dirty="0"/>
          </a:p>
        </p:txBody>
      </p:sp>
    </p:spTree>
    <p:extLst>
      <p:ext uri="{BB962C8B-B14F-4D97-AF65-F5344CB8AC3E}">
        <p14:creationId xmlns:p14="http://schemas.microsoft.com/office/powerpoint/2010/main" val="3611321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7774-EC7D-4F72-8C09-FB42DDEDD498}"/>
              </a:ext>
            </a:extLst>
          </p:cNvPr>
          <p:cNvSpPr>
            <a:spLocks noGrp="1"/>
          </p:cNvSpPr>
          <p:nvPr>
            <p:ph type="title"/>
          </p:nvPr>
        </p:nvSpPr>
        <p:spPr/>
        <p:txBody>
          <a:bodyPr/>
          <a:lstStyle/>
          <a:p>
            <a:r>
              <a:rPr lang="en-US" dirty="0" err="1"/>
              <a:t>Densitate</a:t>
            </a:r>
            <a:r>
              <a:rPr lang="en-US" dirty="0"/>
              <a:t> </a:t>
            </a:r>
            <a:r>
              <a:rPr lang="en-US" dirty="0" err="1"/>
              <a:t>Osoasa-Dexa</a:t>
            </a:r>
            <a:r>
              <a:rPr lang="en-US" dirty="0"/>
              <a:t> Scan-</a:t>
            </a:r>
            <a:r>
              <a:rPr lang="en-US" dirty="0" err="1"/>
              <a:t>Indicatii</a:t>
            </a:r>
            <a:r>
              <a:rPr lang="en-US" dirty="0"/>
              <a:t>-</a:t>
            </a:r>
          </a:p>
        </p:txBody>
      </p:sp>
      <p:sp>
        <p:nvSpPr>
          <p:cNvPr id="3" name="Content Placeholder 2">
            <a:extLst>
              <a:ext uri="{FF2B5EF4-FFF2-40B4-BE49-F238E27FC236}">
                <a16:creationId xmlns:a16="http://schemas.microsoft.com/office/drawing/2014/main" id="{182A0995-F422-4E1A-9986-0C6D76A62F48}"/>
              </a:ext>
            </a:extLst>
          </p:cNvPr>
          <p:cNvSpPr>
            <a:spLocks noGrp="1"/>
          </p:cNvSpPr>
          <p:nvPr>
            <p:ph idx="1"/>
          </p:nvPr>
        </p:nvSpPr>
        <p:spPr>
          <a:xfrm>
            <a:off x="1154955" y="2223083"/>
            <a:ext cx="8761412" cy="3796717"/>
          </a:xfrm>
        </p:spPr>
        <p:txBody>
          <a:bodyPr>
            <a:normAutofit fontScale="77500" lnSpcReduction="20000"/>
          </a:bodyPr>
          <a:lstStyle/>
          <a:p>
            <a:r>
              <a:rPr lang="en-US" dirty="0" err="1"/>
              <a:t>Detecteaza</a:t>
            </a:r>
            <a:r>
              <a:rPr lang="en-US" dirty="0"/>
              <a:t>  OP ( </a:t>
            </a:r>
            <a:r>
              <a:rPr lang="en-US" dirty="0" err="1"/>
              <a:t>Osteoporoza</a:t>
            </a:r>
            <a:r>
              <a:rPr lang="en-US" dirty="0"/>
              <a:t>) </a:t>
            </a:r>
            <a:r>
              <a:rPr lang="en-US" dirty="0" err="1"/>
              <a:t>sau</a:t>
            </a:r>
            <a:r>
              <a:rPr lang="en-US" dirty="0"/>
              <a:t> </a:t>
            </a:r>
            <a:r>
              <a:rPr lang="en-US" dirty="0" err="1"/>
              <a:t>riscul</a:t>
            </a:r>
            <a:r>
              <a:rPr lang="en-US" dirty="0"/>
              <a:t> </a:t>
            </a:r>
            <a:r>
              <a:rPr lang="en-US" dirty="0" err="1"/>
              <a:t>pt</a:t>
            </a:r>
            <a:r>
              <a:rPr lang="en-US" dirty="0"/>
              <a:t> </a:t>
            </a:r>
            <a:r>
              <a:rPr lang="en-US" dirty="0" err="1"/>
              <a:t>ea</a:t>
            </a:r>
            <a:r>
              <a:rPr lang="en-US" dirty="0"/>
              <a:t> </a:t>
            </a:r>
          </a:p>
          <a:p>
            <a:r>
              <a:rPr lang="en-US" dirty="0" err="1"/>
              <a:t>Toate</a:t>
            </a:r>
            <a:r>
              <a:rPr lang="en-US" dirty="0"/>
              <a:t> </a:t>
            </a:r>
            <a:r>
              <a:rPr lang="en-US" dirty="0" err="1"/>
              <a:t>femeile</a:t>
            </a:r>
            <a:r>
              <a:rPr lang="en-US" dirty="0"/>
              <a:t> la 65 ; </a:t>
            </a:r>
            <a:r>
              <a:rPr lang="en-US" dirty="0" err="1"/>
              <a:t>Toti</a:t>
            </a:r>
            <a:r>
              <a:rPr lang="en-US" dirty="0"/>
              <a:t> </a:t>
            </a:r>
            <a:r>
              <a:rPr lang="en-US" dirty="0" err="1"/>
              <a:t>barbatii</a:t>
            </a:r>
            <a:r>
              <a:rPr lang="en-US" dirty="0"/>
              <a:t> la 70;  </a:t>
            </a:r>
            <a:r>
              <a:rPr lang="en-US" dirty="0" err="1"/>
              <a:t>femeile</a:t>
            </a:r>
            <a:r>
              <a:rPr lang="en-US" dirty="0"/>
              <a:t> sub 65 </a:t>
            </a:r>
            <a:r>
              <a:rPr lang="en-US" dirty="0" err="1"/>
              <a:t>daca</a:t>
            </a:r>
            <a:r>
              <a:rPr lang="en-US" dirty="0"/>
              <a:t> </a:t>
            </a:r>
          </a:p>
          <a:p>
            <a:r>
              <a:rPr lang="en-US" b="1" dirty="0" err="1"/>
              <a:t>femei</a:t>
            </a:r>
            <a:r>
              <a:rPr lang="en-US" b="1" dirty="0"/>
              <a:t> cu </a:t>
            </a:r>
            <a:r>
              <a:rPr lang="en-US" b="1" dirty="0" err="1"/>
              <a:t>menopauza</a:t>
            </a:r>
            <a:r>
              <a:rPr lang="en-US" b="1" dirty="0"/>
              <a:t> </a:t>
            </a:r>
            <a:r>
              <a:rPr lang="en-US" b="1" dirty="0" err="1"/>
              <a:t>timpurie</a:t>
            </a:r>
            <a:r>
              <a:rPr lang="en-US" b="1" dirty="0"/>
              <a:t> </a:t>
            </a:r>
            <a:r>
              <a:rPr lang="en-US" b="1" dirty="0" err="1"/>
              <a:t>sau</a:t>
            </a:r>
            <a:r>
              <a:rPr lang="en-US" b="1" dirty="0"/>
              <a:t> care au </a:t>
            </a:r>
            <a:r>
              <a:rPr lang="en-US" b="1" dirty="0" err="1"/>
              <a:t>avut</a:t>
            </a:r>
            <a:r>
              <a:rPr lang="en-US" b="1" dirty="0"/>
              <a:t> </a:t>
            </a:r>
            <a:r>
              <a:rPr lang="en-US" b="1" dirty="0" err="1"/>
              <a:t>ovare</a:t>
            </a:r>
            <a:r>
              <a:rPr lang="en-US" b="1" dirty="0"/>
              <a:t> </a:t>
            </a:r>
            <a:r>
              <a:rPr lang="en-US" b="1" dirty="0" err="1"/>
              <a:t>indepartate</a:t>
            </a:r>
            <a:r>
              <a:rPr lang="en-US" b="1" dirty="0"/>
              <a:t> (</a:t>
            </a:r>
            <a:r>
              <a:rPr lang="en-US" b="1" dirty="0" err="1"/>
              <a:t>inainte</a:t>
            </a:r>
            <a:r>
              <a:rPr lang="en-US" b="1" dirty="0"/>
              <a:t> de 45) </a:t>
            </a:r>
            <a:r>
              <a:rPr lang="en-US" b="1" dirty="0" err="1"/>
              <a:t>si</a:t>
            </a:r>
            <a:r>
              <a:rPr lang="en-US" b="1" dirty="0"/>
              <a:t> care nu au </a:t>
            </a:r>
            <a:r>
              <a:rPr lang="en-US" b="1" dirty="0" err="1"/>
              <a:t>avut</a:t>
            </a:r>
            <a:r>
              <a:rPr lang="en-US" b="1" dirty="0"/>
              <a:t> HRT-</a:t>
            </a:r>
            <a:r>
              <a:rPr lang="en-US" b="1" dirty="0" err="1"/>
              <a:t>terapie</a:t>
            </a:r>
            <a:r>
              <a:rPr lang="en-US" b="1" dirty="0"/>
              <a:t> de </a:t>
            </a:r>
            <a:r>
              <a:rPr lang="en-US" b="1" dirty="0" err="1"/>
              <a:t>substitutie</a:t>
            </a:r>
            <a:r>
              <a:rPr lang="en-US" b="1" dirty="0"/>
              <a:t> cu </a:t>
            </a:r>
            <a:r>
              <a:rPr lang="en-US" b="1" dirty="0" err="1"/>
              <a:t>hormoni</a:t>
            </a:r>
            <a:endParaRPr lang="en-US" b="1" dirty="0"/>
          </a:p>
          <a:p>
            <a:pPr lvl="1"/>
            <a:r>
              <a:rPr lang="en-US" dirty="0"/>
              <a:t>sunt post </a:t>
            </a:r>
            <a:r>
              <a:rPr lang="en-US" dirty="0" err="1"/>
              <a:t>menopauza</a:t>
            </a:r>
            <a:r>
              <a:rPr lang="en-US" dirty="0"/>
              <a:t> </a:t>
            </a:r>
            <a:r>
              <a:rPr lang="en-US" dirty="0" err="1"/>
              <a:t>si</a:t>
            </a:r>
            <a:r>
              <a:rPr lang="en-US" dirty="0"/>
              <a:t> au </a:t>
            </a:r>
            <a:r>
              <a:rPr lang="en-US" dirty="0" err="1"/>
              <a:t>factori</a:t>
            </a:r>
            <a:r>
              <a:rPr lang="en-US" dirty="0"/>
              <a:t> de </a:t>
            </a:r>
            <a:r>
              <a:rPr lang="en-US" dirty="0" err="1"/>
              <a:t>risc</a:t>
            </a:r>
            <a:r>
              <a:rPr lang="en-US" dirty="0"/>
              <a:t> </a:t>
            </a:r>
            <a:r>
              <a:rPr lang="en-US" dirty="0" err="1"/>
              <a:t>crescuti</a:t>
            </a:r>
            <a:r>
              <a:rPr lang="en-US" dirty="0"/>
              <a:t>:</a:t>
            </a:r>
            <a:endParaRPr lang="en-US" b="1" dirty="0"/>
          </a:p>
          <a:p>
            <a:pPr lvl="1"/>
            <a:r>
              <a:rPr lang="en-US" dirty="0" err="1"/>
              <a:t>Femeile</a:t>
            </a:r>
            <a:r>
              <a:rPr lang="en-US" dirty="0"/>
              <a:t> care au </a:t>
            </a:r>
            <a:r>
              <a:rPr lang="en-US" dirty="0" err="1"/>
              <a:t>avut</a:t>
            </a:r>
            <a:r>
              <a:rPr lang="en-US" dirty="0"/>
              <a:t> </a:t>
            </a:r>
            <a:r>
              <a:rPr lang="en-US" b="1" dirty="0"/>
              <a:t>un </a:t>
            </a:r>
            <a:r>
              <a:rPr lang="en-US" b="1" dirty="0" err="1"/>
              <a:t>os</a:t>
            </a:r>
            <a:r>
              <a:rPr lang="en-US" b="1" dirty="0"/>
              <a:t> </a:t>
            </a:r>
            <a:r>
              <a:rPr lang="en-US" b="1" dirty="0" err="1"/>
              <a:t>rupt</a:t>
            </a:r>
            <a:r>
              <a:rPr lang="en-US" b="1" dirty="0"/>
              <a:t> </a:t>
            </a:r>
            <a:r>
              <a:rPr lang="en-US" b="1" dirty="0" err="1"/>
              <a:t>dupa</a:t>
            </a:r>
            <a:r>
              <a:rPr lang="en-US" b="1" dirty="0"/>
              <a:t> un accident minor </a:t>
            </a:r>
          </a:p>
          <a:p>
            <a:pPr lvl="1"/>
            <a:r>
              <a:rPr lang="en-US" b="1" dirty="0" err="1"/>
              <a:t>Femei</a:t>
            </a:r>
            <a:r>
              <a:rPr lang="en-US" b="1" dirty="0"/>
              <a:t> cu ARTITA </a:t>
            </a:r>
            <a:r>
              <a:rPr lang="en-US" dirty="0"/>
              <a:t>(</a:t>
            </a:r>
            <a:r>
              <a:rPr lang="en-US" dirty="0" err="1"/>
              <a:t>inflamatie</a:t>
            </a:r>
            <a:r>
              <a:rPr lang="en-US" dirty="0"/>
              <a:t> </a:t>
            </a:r>
            <a:r>
              <a:rPr lang="en-US" dirty="0" err="1"/>
              <a:t>dureroasa</a:t>
            </a:r>
            <a:r>
              <a:rPr lang="en-US" dirty="0"/>
              <a:t> </a:t>
            </a:r>
            <a:r>
              <a:rPr lang="en-US" dirty="0" err="1"/>
              <a:t>si</a:t>
            </a:r>
            <a:r>
              <a:rPr lang="en-US" dirty="0"/>
              <a:t> </a:t>
            </a:r>
            <a:r>
              <a:rPr lang="en-US" dirty="0" err="1"/>
              <a:t>rigiditate</a:t>
            </a:r>
            <a:r>
              <a:rPr lang="en-US" dirty="0"/>
              <a:t> </a:t>
            </a:r>
            <a:r>
              <a:rPr lang="en-US" dirty="0" err="1"/>
              <a:t>aticulatii</a:t>
            </a:r>
            <a:r>
              <a:rPr lang="en-US" dirty="0"/>
              <a:t>) care </a:t>
            </a:r>
            <a:r>
              <a:rPr lang="en-US" dirty="0" err="1"/>
              <a:t>poate</a:t>
            </a:r>
            <a:r>
              <a:rPr lang="en-US" dirty="0"/>
              <a:t> duce </a:t>
            </a:r>
            <a:r>
              <a:rPr lang="en-US" dirty="0" err="1"/>
              <a:t>spre</a:t>
            </a:r>
            <a:r>
              <a:rPr lang="en-US" dirty="0"/>
              <a:t> </a:t>
            </a:r>
            <a:r>
              <a:rPr lang="en-US" dirty="0" err="1"/>
              <a:t>densit</a:t>
            </a:r>
            <a:r>
              <a:rPr lang="en-US" dirty="0"/>
              <a:t> </a:t>
            </a:r>
            <a:r>
              <a:rPr lang="en-US" dirty="0" err="1"/>
              <a:t>os</a:t>
            </a:r>
            <a:r>
              <a:rPr lang="en-US" dirty="0"/>
              <a:t> </a:t>
            </a:r>
            <a:r>
              <a:rPr lang="en-US" dirty="0" err="1"/>
              <a:t>scazuta</a:t>
            </a:r>
            <a:r>
              <a:rPr lang="en-US" dirty="0"/>
              <a:t> </a:t>
            </a:r>
          </a:p>
          <a:p>
            <a:pPr lvl="1"/>
            <a:r>
              <a:rPr lang="en-US" b="1" dirty="0" err="1"/>
              <a:t>Femei</a:t>
            </a:r>
            <a:r>
              <a:rPr lang="en-US" b="1" dirty="0"/>
              <a:t> care </a:t>
            </a:r>
            <a:r>
              <a:rPr lang="en-US" b="1" dirty="0" err="1"/>
              <a:t>fumeaza</a:t>
            </a:r>
            <a:r>
              <a:rPr lang="en-US" b="1" dirty="0"/>
              <a:t>, beau </a:t>
            </a:r>
            <a:r>
              <a:rPr lang="en-US" b="1" dirty="0" err="1"/>
              <a:t>intens</a:t>
            </a:r>
            <a:r>
              <a:rPr lang="en-US" b="1" dirty="0"/>
              <a:t>, </a:t>
            </a:r>
            <a:r>
              <a:rPr lang="en-US" b="1" dirty="0" err="1"/>
              <a:t>sau</a:t>
            </a:r>
            <a:r>
              <a:rPr lang="en-US" b="1" dirty="0"/>
              <a:t> au </a:t>
            </a:r>
            <a:r>
              <a:rPr lang="en-US" b="1" dirty="0" err="1"/>
              <a:t>greutate</a:t>
            </a:r>
            <a:r>
              <a:rPr lang="en-US" b="1" dirty="0"/>
              <a:t> </a:t>
            </a:r>
            <a:r>
              <a:rPr lang="en-US" b="1" dirty="0" err="1"/>
              <a:t>corpului</a:t>
            </a:r>
            <a:r>
              <a:rPr lang="en-US" b="1" dirty="0"/>
              <a:t> mica,</a:t>
            </a:r>
          </a:p>
          <a:p>
            <a:pPr lvl="1"/>
            <a:r>
              <a:rPr lang="en-US" b="1" dirty="0" err="1"/>
              <a:t>Dupa</a:t>
            </a:r>
            <a:r>
              <a:rPr lang="en-US" b="1" dirty="0"/>
              <a:t> </a:t>
            </a:r>
            <a:r>
              <a:rPr lang="en-US" b="1" dirty="0" err="1"/>
              <a:t>tratament</a:t>
            </a:r>
            <a:r>
              <a:rPr lang="en-US" b="1" dirty="0"/>
              <a:t> oral cu </a:t>
            </a:r>
            <a:r>
              <a:rPr lang="en-US" b="1" dirty="0" err="1"/>
              <a:t>corticosteroizi</a:t>
            </a:r>
            <a:r>
              <a:rPr lang="en-US" b="1" dirty="0"/>
              <a:t>-</a:t>
            </a:r>
            <a:r>
              <a:rPr lang="en-US" dirty="0"/>
              <a:t>(</a:t>
            </a:r>
            <a:r>
              <a:rPr lang="en-US" dirty="0" err="1"/>
              <a:t>pt</a:t>
            </a:r>
            <a:r>
              <a:rPr lang="en-US" dirty="0"/>
              <a:t> </a:t>
            </a:r>
            <a:r>
              <a:rPr lang="en-US" dirty="0" err="1"/>
              <a:t>tx</a:t>
            </a:r>
            <a:r>
              <a:rPr lang="en-US" dirty="0"/>
              <a:t> </a:t>
            </a:r>
            <a:r>
              <a:rPr lang="en-US" dirty="0" err="1"/>
              <a:t>inflamatie</a:t>
            </a:r>
            <a:r>
              <a:rPr lang="en-US" dirty="0"/>
              <a:t>)</a:t>
            </a:r>
            <a:r>
              <a:rPr lang="en-US" b="1" dirty="0"/>
              <a:t>3 </a:t>
            </a:r>
            <a:r>
              <a:rPr lang="en-US" b="1" dirty="0" err="1"/>
              <a:t>luni</a:t>
            </a:r>
            <a:r>
              <a:rPr lang="en-US" dirty="0"/>
              <a:t>, </a:t>
            </a:r>
            <a:r>
              <a:rPr lang="en-US" dirty="0" err="1"/>
              <a:t>boala</a:t>
            </a:r>
            <a:r>
              <a:rPr lang="en-US" dirty="0"/>
              <a:t> </a:t>
            </a:r>
            <a:r>
              <a:rPr lang="en-US" dirty="0" err="1"/>
              <a:t>asoc</a:t>
            </a:r>
            <a:r>
              <a:rPr lang="en-US" dirty="0"/>
              <a:t> cu OP,</a:t>
            </a:r>
          </a:p>
          <a:p>
            <a:pPr lvl="1"/>
            <a:r>
              <a:rPr lang="en-US" b="1" dirty="0" err="1"/>
              <a:t>Femei</a:t>
            </a:r>
            <a:r>
              <a:rPr lang="en-US" b="1" dirty="0"/>
              <a:t> cu </a:t>
            </a:r>
            <a:r>
              <a:rPr lang="en-US" b="1" dirty="0" err="1"/>
              <a:t>Istorie</a:t>
            </a:r>
            <a:r>
              <a:rPr lang="en-US" b="1" dirty="0"/>
              <a:t> in </a:t>
            </a:r>
            <a:r>
              <a:rPr lang="en-US" b="1" dirty="0" err="1"/>
              <a:t>familie</a:t>
            </a:r>
            <a:r>
              <a:rPr lang="en-US" b="1" dirty="0"/>
              <a:t> de </a:t>
            </a:r>
            <a:r>
              <a:rPr lang="en-US" b="1" dirty="0" err="1"/>
              <a:t>fracturi</a:t>
            </a:r>
            <a:r>
              <a:rPr lang="en-US" b="1" dirty="0"/>
              <a:t> de sold </a:t>
            </a:r>
          </a:p>
          <a:p>
            <a:pPr lvl="1"/>
            <a:r>
              <a:rPr lang="en-US" b="1" dirty="0" err="1"/>
              <a:t>Femei</a:t>
            </a:r>
            <a:r>
              <a:rPr lang="en-US" b="1" dirty="0"/>
              <a:t> cu </a:t>
            </a:r>
            <a:r>
              <a:rPr lang="en-US" b="1" dirty="0" err="1"/>
              <a:t>Pauze</a:t>
            </a:r>
            <a:r>
              <a:rPr lang="en-US" b="1" dirty="0"/>
              <a:t> </a:t>
            </a:r>
            <a:r>
              <a:rPr lang="en-US" b="1" dirty="0" err="1"/>
              <a:t>mari</a:t>
            </a:r>
            <a:r>
              <a:rPr lang="en-US" b="1" dirty="0"/>
              <a:t> </a:t>
            </a:r>
            <a:r>
              <a:rPr lang="en-US" b="1" dirty="0" err="1"/>
              <a:t>intre</a:t>
            </a:r>
            <a:r>
              <a:rPr lang="en-US" b="1" dirty="0"/>
              <a:t> </a:t>
            </a:r>
            <a:r>
              <a:rPr lang="en-US" b="1" dirty="0" err="1"/>
              <a:t>menstre</a:t>
            </a:r>
            <a:r>
              <a:rPr lang="en-US" b="1" dirty="0"/>
              <a:t> –</a:t>
            </a:r>
            <a:r>
              <a:rPr lang="en-US" b="1" dirty="0" err="1"/>
              <a:t>mai</a:t>
            </a:r>
            <a:r>
              <a:rPr lang="en-US" b="1" dirty="0"/>
              <a:t> </a:t>
            </a:r>
            <a:r>
              <a:rPr lang="en-US" b="1" dirty="0" err="1"/>
              <a:t>mari</a:t>
            </a:r>
            <a:r>
              <a:rPr lang="en-US" b="1" dirty="0"/>
              <a:t> de 1 an </a:t>
            </a:r>
          </a:p>
          <a:p>
            <a:pPr lvl="1"/>
            <a:r>
              <a:rPr lang="en-US" dirty="0" err="1"/>
              <a:t>toate</a:t>
            </a:r>
            <a:r>
              <a:rPr lang="en-US" dirty="0"/>
              <a:t> </a:t>
            </a:r>
            <a:r>
              <a:rPr lang="en-US" dirty="0" err="1"/>
              <a:t>femeile</a:t>
            </a:r>
            <a:r>
              <a:rPr lang="en-US" dirty="0"/>
              <a:t> cu </a:t>
            </a:r>
            <a:r>
              <a:rPr lang="en-US" dirty="0" err="1"/>
              <a:t>acest</a:t>
            </a:r>
            <a:r>
              <a:rPr lang="en-US" dirty="0"/>
              <a:t> dx in </a:t>
            </a:r>
            <a:r>
              <a:rPr lang="en-US" dirty="0" err="1"/>
              <a:t>familie</a:t>
            </a:r>
            <a:endParaRPr lang="en-US" dirty="0"/>
          </a:p>
          <a:p>
            <a:r>
              <a:rPr lang="en-US" dirty="0" err="1"/>
              <a:t>Sfat</a:t>
            </a:r>
            <a:r>
              <a:rPr lang="en-US" dirty="0"/>
              <a:t>- </a:t>
            </a:r>
            <a:r>
              <a:rPr lang="en-US" dirty="0" err="1"/>
              <a:t>mai</a:t>
            </a:r>
            <a:r>
              <a:rPr lang="en-US" dirty="0"/>
              <a:t> bine </a:t>
            </a:r>
            <a:r>
              <a:rPr lang="en-US" dirty="0" err="1"/>
              <a:t>sa</a:t>
            </a:r>
            <a:r>
              <a:rPr lang="en-US" dirty="0"/>
              <a:t> o </a:t>
            </a:r>
            <a:r>
              <a:rPr lang="en-US" dirty="0" err="1"/>
              <a:t>facem</a:t>
            </a:r>
            <a:r>
              <a:rPr lang="en-US" dirty="0"/>
              <a:t> </a:t>
            </a:r>
            <a:r>
              <a:rPr lang="en-US" dirty="0" err="1"/>
              <a:t>decat</a:t>
            </a:r>
            <a:r>
              <a:rPr lang="en-US" dirty="0"/>
              <a:t> nu – </a:t>
            </a:r>
            <a:r>
              <a:rPr lang="en-US" dirty="0" err="1"/>
              <a:t>arata</a:t>
            </a:r>
            <a:r>
              <a:rPr lang="en-US" dirty="0"/>
              <a:t> </a:t>
            </a:r>
            <a:r>
              <a:rPr lang="en-US" dirty="0" err="1"/>
              <a:t>riscul</a:t>
            </a:r>
            <a:r>
              <a:rPr lang="en-US" dirty="0"/>
              <a:t> </a:t>
            </a:r>
            <a:r>
              <a:rPr lang="en-US" dirty="0" err="1"/>
              <a:t>pt</a:t>
            </a:r>
            <a:r>
              <a:rPr lang="en-US" dirty="0"/>
              <a:t> OP –</a:t>
            </a:r>
            <a:r>
              <a:rPr lang="en-US" dirty="0" err="1"/>
              <a:t>este</a:t>
            </a:r>
            <a:r>
              <a:rPr lang="en-US" dirty="0"/>
              <a:t> </a:t>
            </a:r>
            <a:r>
              <a:rPr lang="en-US" dirty="0" err="1"/>
              <a:t>neinvaziva</a:t>
            </a:r>
            <a:r>
              <a:rPr lang="en-US" dirty="0"/>
              <a:t>-</a:t>
            </a:r>
          </a:p>
          <a:p>
            <a:endParaRPr lang="en-US" dirty="0"/>
          </a:p>
        </p:txBody>
      </p:sp>
    </p:spTree>
    <p:extLst>
      <p:ext uri="{BB962C8B-B14F-4D97-AF65-F5344CB8AC3E}">
        <p14:creationId xmlns:p14="http://schemas.microsoft.com/office/powerpoint/2010/main" val="219382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460DD-7AE6-4023-867B-4F09A697D6F9}"/>
              </a:ext>
            </a:extLst>
          </p:cNvPr>
          <p:cNvSpPr>
            <a:spLocks noGrp="1"/>
          </p:cNvSpPr>
          <p:nvPr>
            <p:ph type="title"/>
          </p:nvPr>
        </p:nvSpPr>
        <p:spPr>
          <a:xfrm>
            <a:off x="2895600" y="382385"/>
            <a:ext cx="8534399" cy="1413758"/>
          </a:xfrm>
        </p:spPr>
        <p:txBody>
          <a:bodyPr anchor="b">
            <a:normAutofit fontScale="90000"/>
          </a:bodyPr>
          <a:lstStyle/>
          <a:p>
            <a:pPr algn="ctr"/>
            <a:r>
              <a:rPr lang="en-US" sz="4400" dirty="0"/>
              <a:t> Bio director </a:t>
            </a:r>
            <a:br>
              <a:rPr lang="en-US" sz="4400" dirty="0"/>
            </a:br>
            <a:r>
              <a:rPr lang="en-US" sz="4400" dirty="0"/>
              <a:t>-Wellness Alliance-</a:t>
            </a:r>
          </a:p>
        </p:txBody>
      </p:sp>
      <p:sp>
        <p:nvSpPr>
          <p:cNvPr id="24" name="Content Placeholder 2">
            <a:extLst>
              <a:ext uri="{FF2B5EF4-FFF2-40B4-BE49-F238E27FC236}">
                <a16:creationId xmlns:a16="http://schemas.microsoft.com/office/drawing/2014/main" id="{862272C6-3CC4-4084-B815-B9E3678B6D56}"/>
              </a:ext>
            </a:extLst>
          </p:cNvPr>
          <p:cNvSpPr>
            <a:spLocks noGrp="1"/>
          </p:cNvSpPr>
          <p:nvPr>
            <p:ph idx="1"/>
          </p:nvPr>
        </p:nvSpPr>
        <p:spPr>
          <a:xfrm>
            <a:off x="2895600" y="2178528"/>
            <a:ext cx="8534400" cy="3701065"/>
          </a:xfrm>
        </p:spPr>
        <p:txBody>
          <a:bodyPr>
            <a:normAutofit fontScale="70000" lnSpcReduction="20000"/>
          </a:bodyPr>
          <a:lstStyle/>
          <a:p>
            <a:pPr marL="0" indent="0">
              <a:lnSpc>
                <a:spcPct val="100000"/>
              </a:lnSpc>
              <a:buNone/>
            </a:pPr>
            <a:r>
              <a:rPr lang="en-US" sz="1600" dirty="0"/>
              <a:t>  </a:t>
            </a:r>
            <a:r>
              <a:rPr lang="en-US" dirty="0" err="1">
                <a:solidFill>
                  <a:schemeClr val="tx2"/>
                </a:solidFill>
              </a:rPr>
              <a:t>Educatie</a:t>
            </a:r>
            <a:endParaRPr lang="en-US" dirty="0">
              <a:solidFill>
                <a:schemeClr val="tx2"/>
              </a:solidFill>
            </a:endParaRPr>
          </a:p>
          <a:p>
            <a:pPr marL="0" indent="0">
              <a:lnSpc>
                <a:spcPct val="100000"/>
              </a:lnSpc>
              <a:buNone/>
            </a:pPr>
            <a:r>
              <a:rPr lang="en-US" dirty="0">
                <a:solidFill>
                  <a:schemeClr val="tx2"/>
                </a:solidFill>
              </a:rPr>
              <a:t>  Roxanne Marin </a:t>
            </a:r>
          </a:p>
          <a:p>
            <a:pPr marL="0" indent="0">
              <a:lnSpc>
                <a:spcPct val="100000"/>
              </a:lnSpc>
              <a:buNone/>
            </a:pPr>
            <a:r>
              <a:rPr lang="en-US" dirty="0">
                <a:solidFill>
                  <a:schemeClr val="tx2"/>
                </a:solidFill>
              </a:rPr>
              <a:t>   Christiana School of Nursing – </a:t>
            </a:r>
            <a:r>
              <a:rPr lang="en-US" dirty="0" err="1">
                <a:solidFill>
                  <a:schemeClr val="tx2"/>
                </a:solidFill>
              </a:rPr>
              <a:t>Bucuresti</a:t>
            </a:r>
            <a:endParaRPr lang="en-US" dirty="0">
              <a:solidFill>
                <a:schemeClr val="tx2"/>
              </a:solidFill>
            </a:endParaRPr>
          </a:p>
          <a:p>
            <a:pPr marL="0" indent="0">
              <a:lnSpc>
                <a:spcPct val="100000"/>
              </a:lnSpc>
              <a:buNone/>
            </a:pPr>
            <a:r>
              <a:rPr lang="en-US" dirty="0">
                <a:solidFill>
                  <a:schemeClr val="tx2"/>
                </a:solidFill>
              </a:rPr>
              <a:t>BS Nursing - de la </a:t>
            </a:r>
            <a:r>
              <a:rPr lang="en-US" dirty="0" err="1">
                <a:solidFill>
                  <a:schemeClr val="tx2"/>
                </a:solidFill>
              </a:rPr>
              <a:t>Universitatea</a:t>
            </a:r>
            <a:r>
              <a:rPr lang="en-US" dirty="0">
                <a:solidFill>
                  <a:schemeClr val="tx2"/>
                </a:solidFill>
              </a:rPr>
              <a:t> din Carolina de Nord din Charlotte</a:t>
            </a:r>
          </a:p>
          <a:p>
            <a:pPr marL="0" indent="0">
              <a:lnSpc>
                <a:spcPct val="100000"/>
              </a:lnSpc>
              <a:buNone/>
            </a:pPr>
            <a:r>
              <a:rPr lang="en-US" dirty="0">
                <a:solidFill>
                  <a:schemeClr val="tx2"/>
                </a:solidFill>
              </a:rPr>
              <a:t> </a:t>
            </a:r>
            <a:r>
              <a:rPr lang="en-US" dirty="0" err="1">
                <a:solidFill>
                  <a:schemeClr val="tx2"/>
                </a:solidFill>
              </a:rPr>
              <a:t>Studii</a:t>
            </a:r>
            <a:r>
              <a:rPr lang="en-US" dirty="0">
                <a:solidFill>
                  <a:schemeClr val="tx2"/>
                </a:solidFill>
              </a:rPr>
              <a:t> de Master Nursing -de la </a:t>
            </a:r>
            <a:r>
              <a:rPr lang="en-US" dirty="0" err="1">
                <a:solidFill>
                  <a:schemeClr val="tx2"/>
                </a:solidFill>
              </a:rPr>
              <a:t>Universitatea</a:t>
            </a:r>
            <a:r>
              <a:rPr lang="en-US" dirty="0">
                <a:solidFill>
                  <a:schemeClr val="tx2"/>
                </a:solidFill>
              </a:rPr>
              <a:t> de Stat Winston Salem</a:t>
            </a:r>
          </a:p>
          <a:p>
            <a:pPr marL="0" indent="0">
              <a:lnSpc>
                <a:spcPct val="100000"/>
              </a:lnSpc>
              <a:buNone/>
            </a:pPr>
            <a:endParaRPr lang="en-US" dirty="0">
              <a:solidFill>
                <a:schemeClr val="tx2"/>
              </a:solidFill>
            </a:endParaRPr>
          </a:p>
          <a:p>
            <a:pPr marL="0" indent="0">
              <a:lnSpc>
                <a:spcPct val="100000"/>
              </a:lnSpc>
              <a:buNone/>
            </a:pPr>
            <a:r>
              <a:rPr lang="en-US" dirty="0">
                <a:solidFill>
                  <a:schemeClr val="tx2"/>
                </a:solidFill>
              </a:rPr>
              <a:t>Curs de </a:t>
            </a:r>
            <a:r>
              <a:rPr lang="en-US" dirty="0" err="1">
                <a:solidFill>
                  <a:schemeClr val="tx2"/>
                </a:solidFill>
              </a:rPr>
              <a:t>Psihologie</a:t>
            </a:r>
            <a:r>
              <a:rPr lang="en-US" dirty="0">
                <a:solidFill>
                  <a:schemeClr val="tx2"/>
                </a:solidFill>
              </a:rPr>
              <a:t> </a:t>
            </a:r>
            <a:r>
              <a:rPr lang="en-US" dirty="0" err="1">
                <a:solidFill>
                  <a:schemeClr val="tx2"/>
                </a:solidFill>
              </a:rPr>
              <a:t>Pozitiva</a:t>
            </a:r>
            <a:r>
              <a:rPr lang="en-US" dirty="0">
                <a:solidFill>
                  <a:schemeClr val="tx2"/>
                </a:solidFill>
              </a:rPr>
              <a:t>- </a:t>
            </a:r>
            <a:r>
              <a:rPr lang="en-US" dirty="0" err="1">
                <a:solidFill>
                  <a:schemeClr val="tx2"/>
                </a:solidFill>
              </a:rPr>
              <a:t>Universitatea</a:t>
            </a:r>
            <a:r>
              <a:rPr lang="en-US" dirty="0">
                <a:solidFill>
                  <a:schemeClr val="tx2"/>
                </a:solidFill>
              </a:rPr>
              <a:t> Chapel Hill, Carolina de Nord</a:t>
            </a:r>
          </a:p>
          <a:p>
            <a:pPr marL="0" indent="0">
              <a:lnSpc>
                <a:spcPct val="100000"/>
              </a:lnSpc>
              <a:buNone/>
            </a:pPr>
            <a:r>
              <a:rPr lang="en-US" dirty="0">
                <a:solidFill>
                  <a:schemeClr val="tx2"/>
                </a:solidFill>
              </a:rPr>
              <a:t>Wellness Coaching- Curs </a:t>
            </a:r>
            <a:r>
              <a:rPr lang="en-US" dirty="0" err="1">
                <a:solidFill>
                  <a:schemeClr val="tx2"/>
                </a:solidFill>
              </a:rPr>
              <a:t>Wellcoaches</a:t>
            </a:r>
            <a:r>
              <a:rPr lang="en-US" dirty="0">
                <a:solidFill>
                  <a:schemeClr val="tx2"/>
                </a:solidFill>
              </a:rPr>
              <a:t> </a:t>
            </a:r>
            <a:r>
              <a:rPr lang="en-US" dirty="0" err="1">
                <a:solidFill>
                  <a:schemeClr val="tx2"/>
                </a:solidFill>
              </a:rPr>
              <a:t>pentru</a:t>
            </a:r>
            <a:r>
              <a:rPr lang="en-US" dirty="0">
                <a:solidFill>
                  <a:schemeClr val="tx2"/>
                </a:solidFill>
              </a:rPr>
              <a:t> cadre </a:t>
            </a:r>
            <a:r>
              <a:rPr lang="en-US" dirty="0" err="1">
                <a:solidFill>
                  <a:schemeClr val="tx2"/>
                </a:solidFill>
              </a:rPr>
              <a:t>medicale</a:t>
            </a:r>
            <a:endParaRPr lang="en-US" dirty="0">
              <a:solidFill>
                <a:schemeClr val="tx2"/>
              </a:solidFill>
            </a:endParaRPr>
          </a:p>
          <a:p>
            <a:pPr marL="0" indent="0">
              <a:lnSpc>
                <a:spcPct val="100000"/>
              </a:lnSpc>
              <a:buNone/>
            </a:pPr>
            <a:r>
              <a:rPr lang="en-US" dirty="0">
                <a:solidFill>
                  <a:schemeClr val="tx2"/>
                </a:solidFill>
              </a:rPr>
              <a:t>Alte </a:t>
            </a:r>
            <a:r>
              <a:rPr lang="en-US" dirty="0" err="1">
                <a:solidFill>
                  <a:schemeClr val="tx2"/>
                </a:solidFill>
              </a:rPr>
              <a:t>atestari</a:t>
            </a:r>
            <a:endParaRPr lang="en-US" dirty="0">
              <a:solidFill>
                <a:schemeClr val="tx2"/>
              </a:solidFill>
            </a:endParaRPr>
          </a:p>
          <a:p>
            <a:pPr marL="0" indent="0">
              <a:lnSpc>
                <a:spcPct val="100000"/>
              </a:lnSpc>
              <a:buNone/>
            </a:pPr>
            <a:r>
              <a:rPr lang="en-US" dirty="0">
                <a:solidFill>
                  <a:schemeClr val="tx2"/>
                </a:solidFill>
              </a:rPr>
              <a:t>cu </a:t>
            </a:r>
            <a:r>
              <a:rPr lang="en-US" dirty="0" err="1">
                <a:solidFill>
                  <a:schemeClr val="tx2"/>
                </a:solidFill>
              </a:rPr>
              <a:t>Universitatea</a:t>
            </a:r>
            <a:r>
              <a:rPr lang="en-US" dirty="0">
                <a:solidFill>
                  <a:schemeClr val="tx2"/>
                </a:solidFill>
              </a:rPr>
              <a:t> de Stat din Arizona - </a:t>
            </a:r>
            <a:r>
              <a:rPr lang="en-US" dirty="0" err="1">
                <a:solidFill>
                  <a:schemeClr val="tx2"/>
                </a:solidFill>
              </a:rPr>
              <a:t>Introducere</a:t>
            </a:r>
            <a:r>
              <a:rPr lang="en-US" dirty="0">
                <a:solidFill>
                  <a:schemeClr val="tx2"/>
                </a:solidFill>
              </a:rPr>
              <a:t> </a:t>
            </a:r>
            <a:r>
              <a:rPr lang="en-US" dirty="0" err="1">
                <a:solidFill>
                  <a:schemeClr val="tx2"/>
                </a:solidFill>
              </a:rPr>
              <a:t>în</a:t>
            </a:r>
            <a:r>
              <a:rPr lang="en-US" dirty="0">
                <a:solidFill>
                  <a:schemeClr val="tx2"/>
                </a:solidFill>
              </a:rPr>
              <a:t> </a:t>
            </a:r>
            <a:r>
              <a:rPr lang="en-US" dirty="0" err="1">
                <a:solidFill>
                  <a:schemeClr val="tx2"/>
                </a:solidFill>
              </a:rPr>
              <a:t>Sănătate</a:t>
            </a:r>
            <a:r>
              <a:rPr lang="en-US" dirty="0">
                <a:solidFill>
                  <a:schemeClr val="tx2"/>
                </a:solidFill>
              </a:rPr>
              <a:t> </a:t>
            </a:r>
            <a:r>
              <a:rPr lang="en-US" dirty="0" err="1">
                <a:solidFill>
                  <a:schemeClr val="tx2"/>
                </a:solidFill>
              </a:rPr>
              <a:t>și</a:t>
            </a:r>
            <a:r>
              <a:rPr lang="en-US" dirty="0">
                <a:solidFill>
                  <a:schemeClr val="tx2"/>
                </a:solidFill>
              </a:rPr>
              <a:t> Wellness</a:t>
            </a:r>
          </a:p>
          <a:p>
            <a:pPr marL="0" indent="0">
              <a:lnSpc>
                <a:spcPct val="100000"/>
              </a:lnSpc>
              <a:buNone/>
            </a:pPr>
            <a:r>
              <a:rPr lang="en-US" dirty="0" err="1">
                <a:solidFill>
                  <a:schemeClr val="tx2"/>
                </a:solidFill>
              </a:rPr>
              <a:t>Universitatea</a:t>
            </a:r>
            <a:r>
              <a:rPr lang="en-US" dirty="0">
                <a:solidFill>
                  <a:schemeClr val="tx2"/>
                </a:solidFill>
              </a:rPr>
              <a:t> Berkeley - </a:t>
            </a:r>
            <a:r>
              <a:rPr lang="en-US" dirty="0" err="1">
                <a:solidFill>
                  <a:schemeClr val="tx2"/>
                </a:solidFill>
              </a:rPr>
              <a:t>Știința</a:t>
            </a:r>
            <a:r>
              <a:rPr lang="en-US" dirty="0">
                <a:solidFill>
                  <a:schemeClr val="tx2"/>
                </a:solidFill>
              </a:rPr>
              <a:t> </a:t>
            </a:r>
            <a:r>
              <a:rPr lang="en-US" dirty="0" err="1">
                <a:solidFill>
                  <a:schemeClr val="tx2"/>
                </a:solidFill>
              </a:rPr>
              <a:t>fericirii</a:t>
            </a:r>
            <a:r>
              <a:rPr lang="en-US" dirty="0">
                <a:solidFill>
                  <a:schemeClr val="tx2"/>
                </a:solidFill>
              </a:rPr>
              <a:t>,</a:t>
            </a:r>
          </a:p>
          <a:p>
            <a:pPr marL="0" indent="0">
              <a:lnSpc>
                <a:spcPct val="100000"/>
              </a:lnSpc>
              <a:buNone/>
            </a:pPr>
            <a:r>
              <a:rPr lang="en-US" dirty="0" err="1">
                <a:solidFill>
                  <a:schemeClr val="tx2"/>
                </a:solidFill>
              </a:rPr>
              <a:t>Institutul</a:t>
            </a:r>
            <a:r>
              <a:rPr lang="en-US" dirty="0">
                <a:solidFill>
                  <a:schemeClr val="tx2"/>
                </a:solidFill>
              </a:rPr>
              <a:t> de </a:t>
            </a:r>
            <a:r>
              <a:rPr lang="en-US" dirty="0" err="1">
                <a:solidFill>
                  <a:schemeClr val="tx2"/>
                </a:solidFill>
              </a:rPr>
              <a:t>Medicină</a:t>
            </a:r>
            <a:r>
              <a:rPr lang="en-US" dirty="0">
                <a:solidFill>
                  <a:schemeClr val="tx2"/>
                </a:solidFill>
              </a:rPr>
              <a:t> </a:t>
            </a:r>
            <a:r>
              <a:rPr lang="en-US" dirty="0" err="1">
                <a:solidFill>
                  <a:schemeClr val="tx2"/>
                </a:solidFill>
              </a:rPr>
              <a:t>Funcțională</a:t>
            </a:r>
            <a:r>
              <a:rPr lang="en-US" dirty="0">
                <a:solidFill>
                  <a:schemeClr val="tx2"/>
                </a:solidFill>
              </a:rPr>
              <a:t> - Webinars -</a:t>
            </a:r>
            <a:r>
              <a:rPr lang="en-US" dirty="0" err="1">
                <a:solidFill>
                  <a:schemeClr val="tx2"/>
                </a:solidFill>
              </a:rPr>
              <a:t>Forumul</a:t>
            </a:r>
            <a:r>
              <a:rPr lang="en-US" dirty="0">
                <a:solidFill>
                  <a:schemeClr val="tx2"/>
                </a:solidFill>
              </a:rPr>
              <a:t> de </a:t>
            </a:r>
            <a:r>
              <a:rPr lang="en-US" dirty="0" err="1">
                <a:solidFill>
                  <a:schemeClr val="tx2"/>
                </a:solidFill>
              </a:rPr>
              <a:t>Medicină</a:t>
            </a:r>
            <a:r>
              <a:rPr lang="en-US" dirty="0">
                <a:solidFill>
                  <a:schemeClr val="tx2"/>
                </a:solidFill>
              </a:rPr>
              <a:t> </a:t>
            </a:r>
            <a:r>
              <a:rPr lang="en-US" dirty="0" err="1">
                <a:solidFill>
                  <a:schemeClr val="tx2"/>
                </a:solidFill>
              </a:rPr>
              <a:t>Funcțională</a:t>
            </a:r>
            <a:endParaRPr lang="en-US" dirty="0">
              <a:solidFill>
                <a:schemeClr val="tx2"/>
              </a:solidFill>
            </a:endParaRPr>
          </a:p>
          <a:p>
            <a:pPr marL="0" indent="0">
              <a:lnSpc>
                <a:spcPct val="100000"/>
              </a:lnSpc>
              <a:buNone/>
            </a:pPr>
            <a:r>
              <a:rPr lang="en-US" dirty="0" err="1">
                <a:solidFill>
                  <a:schemeClr val="tx2"/>
                </a:solidFill>
              </a:rPr>
              <a:t>Universitatea</a:t>
            </a:r>
            <a:r>
              <a:rPr lang="en-US" dirty="0">
                <a:solidFill>
                  <a:schemeClr val="tx2"/>
                </a:solidFill>
              </a:rPr>
              <a:t> din Miami - </a:t>
            </a:r>
            <a:r>
              <a:rPr lang="en-US" dirty="0" err="1">
                <a:solidFill>
                  <a:schemeClr val="tx2"/>
                </a:solidFill>
              </a:rPr>
              <a:t>Medicina</a:t>
            </a:r>
            <a:r>
              <a:rPr lang="en-US" dirty="0">
                <a:solidFill>
                  <a:schemeClr val="tx2"/>
                </a:solidFill>
              </a:rPr>
              <a:t> </a:t>
            </a:r>
            <a:r>
              <a:rPr lang="en-US" dirty="0" err="1">
                <a:solidFill>
                  <a:schemeClr val="tx2"/>
                </a:solidFill>
              </a:rPr>
              <a:t>Integrativa</a:t>
            </a:r>
            <a:r>
              <a:rPr lang="en-US" dirty="0">
                <a:solidFill>
                  <a:schemeClr val="tx2"/>
                </a:solidFill>
              </a:rPr>
              <a:t>- </a:t>
            </a:r>
            <a:r>
              <a:rPr lang="en-US" dirty="0" err="1">
                <a:solidFill>
                  <a:schemeClr val="tx2"/>
                </a:solidFill>
              </a:rPr>
              <a:t>Medicina</a:t>
            </a:r>
            <a:r>
              <a:rPr lang="en-US" dirty="0">
                <a:solidFill>
                  <a:schemeClr val="tx2"/>
                </a:solidFill>
              </a:rPr>
              <a:t> </a:t>
            </a:r>
            <a:r>
              <a:rPr lang="en-US" dirty="0" err="1">
                <a:solidFill>
                  <a:schemeClr val="tx2"/>
                </a:solidFill>
              </a:rPr>
              <a:t>Mintii</a:t>
            </a:r>
            <a:r>
              <a:rPr lang="en-US" dirty="0">
                <a:solidFill>
                  <a:schemeClr val="tx2"/>
                </a:solidFill>
              </a:rPr>
              <a:t> </a:t>
            </a:r>
            <a:r>
              <a:rPr lang="en-US" dirty="0" err="1">
                <a:solidFill>
                  <a:schemeClr val="tx2"/>
                </a:solidFill>
              </a:rPr>
              <a:t>si</a:t>
            </a:r>
            <a:r>
              <a:rPr lang="en-US" dirty="0">
                <a:solidFill>
                  <a:schemeClr val="tx2"/>
                </a:solidFill>
              </a:rPr>
              <a:t> </a:t>
            </a:r>
            <a:r>
              <a:rPr lang="en-US" dirty="0" err="1">
                <a:solidFill>
                  <a:schemeClr val="tx2"/>
                </a:solidFill>
              </a:rPr>
              <a:t>Trupului</a:t>
            </a:r>
            <a:endParaRPr lang="en-US" sz="1600" dirty="0">
              <a:solidFill>
                <a:schemeClr val="tx2"/>
              </a:solidFill>
            </a:endParaRPr>
          </a:p>
        </p:txBody>
      </p:sp>
      <p:pic>
        <p:nvPicPr>
          <p:cNvPr id="3" name="Picture 2">
            <a:extLst>
              <a:ext uri="{FF2B5EF4-FFF2-40B4-BE49-F238E27FC236}">
                <a16:creationId xmlns:a16="http://schemas.microsoft.com/office/drawing/2014/main" id="{CC766A80-8B06-4D5B-8978-F43E14EA3B67}"/>
              </a:ext>
            </a:extLst>
          </p:cNvPr>
          <p:cNvPicPr>
            <a:picLocks noChangeAspect="1"/>
          </p:cNvPicPr>
          <p:nvPr/>
        </p:nvPicPr>
        <p:blipFill>
          <a:blip r:embed="rId2"/>
          <a:stretch>
            <a:fillRect/>
          </a:stretch>
        </p:blipFill>
        <p:spPr>
          <a:xfrm>
            <a:off x="2895600" y="583283"/>
            <a:ext cx="1536325" cy="1518036"/>
          </a:xfrm>
          <a:prstGeom prst="rect">
            <a:avLst/>
          </a:prstGeom>
        </p:spPr>
      </p:pic>
    </p:spTree>
    <p:extLst>
      <p:ext uri="{BB962C8B-B14F-4D97-AF65-F5344CB8AC3E}">
        <p14:creationId xmlns:p14="http://schemas.microsoft.com/office/powerpoint/2010/main" val="3808412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0C37-A511-4639-BEFC-09DEB6B5C91C}"/>
              </a:ext>
            </a:extLst>
          </p:cNvPr>
          <p:cNvSpPr>
            <a:spLocks noGrp="1"/>
          </p:cNvSpPr>
          <p:nvPr>
            <p:ph type="title"/>
          </p:nvPr>
        </p:nvSpPr>
        <p:spPr/>
        <p:txBody>
          <a:bodyPr/>
          <a:lstStyle/>
          <a:p>
            <a:r>
              <a:rPr lang="en-US" dirty="0"/>
              <a:t> </a:t>
            </a:r>
            <a:r>
              <a:rPr lang="en-US" dirty="0" err="1"/>
              <a:t>Sanatatea</a:t>
            </a:r>
            <a:r>
              <a:rPr lang="en-US" dirty="0"/>
              <a:t> </a:t>
            </a:r>
            <a:r>
              <a:rPr lang="en-US" dirty="0" err="1"/>
              <a:t>osoasa-femei</a:t>
            </a:r>
            <a:r>
              <a:rPr lang="en-US" dirty="0"/>
              <a:t>- </a:t>
            </a:r>
            <a:br>
              <a:rPr lang="en-US" dirty="0"/>
            </a:br>
            <a:r>
              <a:rPr lang="en-US" dirty="0" err="1"/>
              <a:t>preventie</a:t>
            </a:r>
            <a:r>
              <a:rPr lang="en-US" dirty="0"/>
              <a:t> OP </a:t>
            </a:r>
            <a:r>
              <a:rPr lang="en-US" dirty="0" err="1"/>
              <a:t>Osteoporoza</a:t>
            </a:r>
            <a:endParaRPr lang="en-US" dirty="0"/>
          </a:p>
        </p:txBody>
      </p:sp>
      <p:sp>
        <p:nvSpPr>
          <p:cNvPr id="3" name="Content Placeholder 2">
            <a:extLst>
              <a:ext uri="{FF2B5EF4-FFF2-40B4-BE49-F238E27FC236}">
                <a16:creationId xmlns:a16="http://schemas.microsoft.com/office/drawing/2014/main" id="{BD3EF44C-2B27-4F1F-A85F-CC5206A8C357}"/>
              </a:ext>
            </a:extLst>
          </p:cNvPr>
          <p:cNvSpPr>
            <a:spLocks noGrp="1"/>
          </p:cNvSpPr>
          <p:nvPr>
            <p:ph idx="1"/>
          </p:nvPr>
        </p:nvSpPr>
        <p:spPr/>
        <p:txBody>
          <a:bodyPr/>
          <a:lstStyle/>
          <a:p>
            <a:r>
              <a:rPr lang="en-US" dirty="0" err="1"/>
              <a:t>Evitarea</a:t>
            </a:r>
            <a:r>
              <a:rPr lang="en-US" dirty="0"/>
              <a:t> </a:t>
            </a:r>
            <a:r>
              <a:rPr lang="en-US" dirty="0" err="1"/>
              <a:t>fumatului</a:t>
            </a:r>
            <a:r>
              <a:rPr lang="en-US" dirty="0"/>
              <a:t> , </a:t>
            </a:r>
            <a:r>
              <a:rPr lang="en-US" dirty="0" err="1"/>
              <a:t>evitarea</a:t>
            </a:r>
            <a:r>
              <a:rPr lang="en-US" dirty="0"/>
              <a:t> </a:t>
            </a:r>
            <a:r>
              <a:rPr lang="en-US" dirty="0" err="1"/>
              <a:t>mai</a:t>
            </a:r>
            <a:r>
              <a:rPr lang="en-US" dirty="0"/>
              <a:t> </a:t>
            </a:r>
            <a:r>
              <a:rPr lang="en-US" dirty="0" err="1"/>
              <a:t>mult</a:t>
            </a:r>
            <a:r>
              <a:rPr lang="en-US" dirty="0"/>
              <a:t> de 3 </a:t>
            </a:r>
            <a:r>
              <a:rPr lang="en-US" dirty="0" err="1"/>
              <a:t>bauturi</a:t>
            </a:r>
            <a:r>
              <a:rPr lang="en-US" dirty="0"/>
              <a:t> </a:t>
            </a:r>
            <a:r>
              <a:rPr lang="en-US" dirty="0" err="1"/>
              <a:t>alc</a:t>
            </a:r>
            <a:r>
              <a:rPr lang="en-US" dirty="0"/>
              <a:t> pe </a:t>
            </a:r>
            <a:r>
              <a:rPr lang="en-US" dirty="0" err="1"/>
              <a:t>zi</a:t>
            </a:r>
            <a:r>
              <a:rPr lang="en-US" dirty="0"/>
              <a:t> </a:t>
            </a:r>
          </a:p>
          <a:p>
            <a:r>
              <a:rPr lang="en-US" dirty="0" err="1"/>
              <a:t>Dieta</a:t>
            </a:r>
            <a:r>
              <a:rPr lang="en-US" dirty="0"/>
              <a:t> </a:t>
            </a:r>
            <a:r>
              <a:rPr lang="en-US" dirty="0" err="1"/>
              <a:t>sanatoasa</a:t>
            </a:r>
            <a:r>
              <a:rPr lang="en-US" dirty="0"/>
              <a:t>, </a:t>
            </a:r>
            <a:r>
              <a:rPr lang="en-US" dirty="0" err="1"/>
              <a:t>balansata</a:t>
            </a:r>
            <a:r>
              <a:rPr lang="en-US" dirty="0"/>
              <a:t> , </a:t>
            </a:r>
            <a:r>
              <a:rPr lang="en-US" dirty="0" err="1"/>
              <a:t>bogata</a:t>
            </a:r>
            <a:r>
              <a:rPr lang="en-US" dirty="0"/>
              <a:t> in </a:t>
            </a:r>
            <a:r>
              <a:rPr lang="en-US" dirty="0" err="1"/>
              <a:t>calciu</a:t>
            </a:r>
            <a:endParaRPr lang="en-US" dirty="0"/>
          </a:p>
          <a:p>
            <a:r>
              <a:rPr lang="en-US" dirty="0"/>
              <a:t> </a:t>
            </a:r>
            <a:r>
              <a:rPr lang="en-US" dirty="0" err="1"/>
              <a:t>Timp</a:t>
            </a:r>
            <a:r>
              <a:rPr lang="en-US" dirty="0"/>
              <a:t> </a:t>
            </a:r>
            <a:r>
              <a:rPr lang="en-US" dirty="0" err="1"/>
              <a:t>petrecut</a:t>
            </a:r>
            <a:r>
              <a:rPr lang="en-US" dirty="0"/>
              <a:t> in </a:t>
            </a:r>
            <a:r>
              <a:rPr lang="en-US" dirty="0" err="1"/>
              <a:t>soare</a:t>
            </a:r>
            <a:r>
              <a:rPr lang="en-US" dirty="0"/>
              <a:t> –</a:t>
            </a:r>
            <a:r>
              <a:rPr lang="en-US" dirty="0" err="1"/>
              <a:t>pentru</a:t>
            </a:r>
            <a:r>
              <a:rPr lang="en-US" dirty="0"/>
              <a:t> </a:t>
            </a:r>
            <a:r>
              <a:rPr lang="en-US" dirty="0" err="1"/>
              <a:t>vitamina</a:t>
            </a:r>
            <a:r>
              <a:rPr lang="en-US" dirty="0"/>
              <a:t> D</a:t>
            </a:r>
          </a:p>
          <a:p>
            <a:r>
              <a:rPr lang="en-US" dirty="0" err="1"/>
              <a:t>Exercitii</a:t>
            </a:r>
            <a:r>
              <a:rPr lang="en-US" dirty="0"/>
              <a:t> regulate </a:t>
            </a:r>
            <a:r>
              <a:rPr lang="en-US" dirty="0" err="1"/>
              <a:t>regulate</a:t>
            </a:r>
            <a:r>
              <a:rPr lang="en-US" dirty="0"/>
              <a:t> cu </a:t>
            </a:r>
            <a:r>
              <a:rPr lang="en-US" dirty="0" err="1"/>
              <a:t>greutati-sau</a:t>
            </a:r>
            <a:r>
              <a:rPr lang="en-US"/>
              <a:t> nu  </a:t>
            </a:r>
            <a:r>
              <a:rPr lang="en-US" dirty="0"/>
              <a:t>ca </a:t>
            </a:r>
            <a:r>
              <a:rPr lang="en-US" dirty="0" err="1"/>
              <a:t>plimbat</a:t>
            </a:r>
            <a:r>
              <a:rPr lang="en-US" dirty="0"/>
              <a:t> </a:t>
            </a:r>
            <a:r>
              <a:rPr lang="en-US" dirty="0" err="1"/>
              <a:t>si</a:t>
            </a:r>
            <a:r>
              <a:rPr lang="en-US" dirty="0"/>
              <a:t> </a:t>
            </a:r>
            <a:r>
              <a:rPr lang="en-US" dirty="0" err="1"/>
              <a:t>alergat</a:t>
            </a:r>
            <a:endParaRPr lang="en-US" dirty="0"/>
          </a:p>
          <a:p>
            <a:endParaRPr lang="en-US" dirty="0"/>
          </a:p>
        </p:txBody>
      </p:sp>
    </p:spTree>
    <p:extLst>
      <p:ext uri="{BB962C8B-B14F-4D97-AF65-F5344CB8AC3E}">
        <p14:creationId xmlns:p14="http://schemas.microsoft.com/office/powerpoint/2010/main" val="3637181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658A-41F1-4FE4-8DB7-CB721BDE358F}"/>
              </a:ext>
            </a:extLst>
          </p:cNvPr>
          <p:cNvSpPr>
            <a:spLocks noGrp="1"/>
          </p:cNvSpPr>
          <p:nvPr>
            <p:ph type="title"/>
          </p:nvPr>
        </p:nvSpPr>
        <p:spPr/>
        <p:txBody>
          <a:bodyPr/>
          <a:lstStyle/>
          <a:p>
            <a:r>
              <a:rPr lang="en-US" dirty="0" err="1"/>
              <a:t>Testare</a:t>
            </a:r>
            <a:r>
              <a:rPr lang="en-US" dirty="0"/>
              <a:t> -Colon Cancer </a:t>
            </a:r>
          </a:p>
        </p:txBody>
      </p:sp>
      <p:sp>
        <p:nvSpPr>
          <p:cNvPr id="3" name="Content Placeholder 2">
            <a:extLst>
              <a:ext uri="{FF2B5EF4-FFF2-40B4-BE49-F238E27FC236}">
                <a16:creationId xmlns:a16="http://schemas.microsoft.com/office/drawing/2014/main" id="{D0B8DF5B-8D4B-4A74-8AF3-11F6B2A19973}"/>
              </a:ext>
            </a:extLst>
          </p:cNvPr>
          <p:cNvSpPr>
            <a:spLocks noGrp="1"/>
          </p:cNvSpPr>
          <p:nvPr>
            <p:ph idx="1"/>
          </p:nvPr>
        </p:nvSpPr>
        <p:spPr/>
        <p:txBody>
          <a:bodyPr>
            <a:normAutofit/>
          </a:bodyPr>
          <a:lstStyle/>
          <a:p>
            <a:r>
              <a:rPr lang="en-US" dirty="0"/>
              <a:t>ACS (American Colon Society) </a:t>
            </a:r>
          </a:p>
          <a:p>
            <a:r>
              <a:rPr lang="en-US" dirty="0"/>
              <a:t> </a:t>
            </a:r>
            <a:r>
              <a:rPr lang="en-US" b="1" dirty="0" err="1"/>
              <a:t>Testarea</a:t>
            </a:r>
            <a:r>
              <a:rPr lang="en-US" b="1" dirty="0"/>
              <a:t> </a:t>
            </a:r>
            <a:r>
              <a:rPr lang="en-US" b="1" dirty="0" err="1"/>
              <a:t>normala</a:t>
            </a:r>
            <a:r>
              <a:rPr lang="en-US" b="1" dirty="0"/>
              <a:t> </a:t>
            </a:r>
            <a:r>
              <a:rPr lang="en-US" b="1" dirty="0" err="1"/>
              <a:t>incepe</a:t>
            </a:r>
            <a:r>
              <a:rPr lang="en-US" b="1" dirty="0"/>
              <a:t> 50 de ani; </a:t>
            </a:r>
          </a:p>
          <a:p>
            <a:r>
              <a:rPr lang="en-US" b="1" dirty="0" err="1"/>
              <a:t>Testarea</a:t>
            </a:r>
            <a:r>
              <a:rPr lang="en-US" b="1" dirty="0"/>
              <a:t> la </a:t>
            </a:r>
            <a:r>
              <a:rPr lang="en-US" b="1" dirty="0" err="1"/>
              <a:t>cei</a:t>
            </a:r>
            <a:r>
              <a:rPr lang="en-US" b="1" dirty="0"/>
              <a:t> cu </a:t>
            </a:r>
            <a:r>
              <a:rPr lang="en-US" b="1" dirty="0" err="1"/>
              <a:t>risc</a:t>
            </a:r>
            <a:r>
              <a:rPr lang="en-US" b="1" dirty="0"/>
              <a:t> </a:t>
            </a:r>
            <a:r>
              <a:rPr lang="en-US" b="1" dirty="0" err="1"/>
              <a:t>moderat</a:t>
            </a:r>
            <a:r>
              <a:rPr lang="en-US" b="1" dirty="0"/>
              <a:t> la 45 </a:t>
            </a:r>
            <a:r>
              <a:rPr lang="en-US" dirty="0"/>
              <a:t>;</a:t>
            </a:r>
          </a:p>
          <a:p>
            <a:r>
              <a:rPr lang="en-US" b="1" dirty="0" err="1"/>
              <a:t>Testarea</a:t>
            </a:r>
            <a:r>
              <a:rPr lang="en-US" b="1" dirty="0"/>
              <a:t> la </a:t>
            </a:r>
            <a:r>
              <a:rPr lang="en-US" b="1" dirty="0" err="1"/>
              <a:t>cei</a:t>
            </a:r>
            <a:r>
              <a:rPr lang="en-US" b="1" dirty="0"/>
              <a:t> cu </a:t>
            </a:r>
            <a:r>
              <a:rPr lang="en-US" b="1" dirty="0" err="1"/>
              <a:t>risc</a:t>
            </a:r>
            <a:r>
              <a:rPr lang="en-US" b="1" dirty="0"/>
              <a:t> </a:t>
            </a:r>
            <a:r>
              <a:rPr lang="en-US" b="1" dirty="0" err="1"/>
              <a:t>crescut:inainte</a:t>
            </a:r>
            <a:r>
              <a:rPr lang="en-US" b="1" dirty="0"/>
              <a:t> de 45 de ani </a:t>
            </a:r>
            <a:r>
              <a:rPr lang="en-US" dirty="0"/>
              <a:t>–per </a:t>
            </a:r>
            <a:r>
              <a:rPr lang="en-US" dirty="0" err="1"/>
              <a:t>prescriptie</a:t>
            </a:r>
            <a:r>
              <a:rPr lang="en-US" dirty="0"/>
              <a:t>, </a:t>
            </a:r>
            <a:r>
              <a:rPr lang="en-US" dirty="0" err="1"/>
              <a:t>mai</a:t>
            </a:r>
            <a:r>
              <a:rPr lang="en-US" dirty="0"/>
              <a:t> </a:t>
            </a:r>
            <a:r>
              <a:rPr lang="en-US" dirty="0" err="1"/>
              <a:t>frecvent</a:t>
            </a:r>
            <a:r>
              <a:rPr lang="en-US" dirty="0"/>
              <a:t> </a:t>
            </a:r>
            <a:r>
              <a:rPr lang="en-US" dirty="0" err="1"/>
              <a:t>si</a:t>
            </a:r>
            <a:r>
              <a:rPr lang="en-US" dirty="0"/>
              <a:t> cu teste </a:t>
            </a:r>
            <a:r>
              <a:rPr lang="en-US" dirty="0" err="1"/>
              <a:t>specifice</a:t>
            </a:r>
            <a:endParaRPr lang="en-US" dirty="0"/>
          </a:p>
          <a:p>
            <a:r>
              <a:rPr lang="en-US" b="1" dirty="0" err="1"/>
              <a:t>Testarea</a:t>
            </a:r>
            <a:r>
              <a:rPr lang="en-US" b="1" dirty="0"/>
              <a:t> se face  </a:t>
            </a:r>
            <a:r>
              <a:rPr lang="en-US" b="1" dirty="0" err="1"/>
              <a:t>pana</a:t>
            </a:r>
            <a:r>
              <a:rPr lang="en-US" b="1" dirty="0"/>
              <a:t> la 75 de ani</a:t>
            </a:r>
            <a:r>
              <a:rPr lang="en-US" dirty="0"/>
              <a:t>; 76-85- </a:t>
            </a:r>
            <a:r>
              <a:rPr lang="en-US" dirty="0" err="1"/>
              <a:t>dupa</a:t>
            </a:r>
            <a:r>
              <a:rPr lang="en-US" dirty="0"/>
              <a:t> </a:t>
            </a:r>
            <a:r>
              <a:rPr lang="en-US" dirty="0" err="1"/>
              <a:t>prescriptie</a:t>
            </a:r>
            <a:endParaRPr lang="en-US" dirty="0"/>
          </a:p>
          <a:p>
            <a:endParaRPr lang="en-US" dirty="0"/>
          </a:p>
        </p:txBody>
      </p:sp>
    </p:spTree>
    <p:extLst>
      <p:ext uri="{BB962C8B-B14F-4D97-AF65-F5344CB8AC3E}">
        <p14:creationId xmlns:p14="http://schemas.microsoft.com/office/powerpoint/2010/main" val="181515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48E2-5185-4590-9973-1BCC8A9F9ABC}"/>
              </a:ext>
            </a:extLst>
          </p:cNvPr>
          <p:cNvSpPr>
            <a:spLocks noGrp="1"/>
          </p:cNvSpPr>
          <p:nvPr>
            <p:ph type="title"/>
          </p:nvPr>
        </p:nvSpPr>
        <p:spPr/>
        <p:txBody>
          <a:bodyPr/>
          <a:lstStyle/>
          <a:p>
            <a:r>
              <a:rPr lang="en-US" dirty="0" err="1"/>
              <a:t>Testare</a:t>
            </a:r>
            <a:r>
              <a:rPr lang="en-US" dirty="0"/>
              <a:t> Colon Cancer –</a:t>
            </a:r>
            <a:r>
              <a:rPr lang="en-US" dirty="0" err="1"/>
              <a:t>Cei</a:t>
            </a:r>
            <a:r>
              <a:rPr lang="en-US" dirty="0"/>
              <a:t> cu </a:t>
            </a:r>
            <a:r>
              <a:rPr lang="en-US" dirty="0" err="1"/>
              <a:t>risc</a:t>
            </a:r>
            <a:r>
              <a:rPr lang="en-US" dirty="0"/>
              <a:t> </a:t>
            </a:r>
            <a:r>
              <a:rPr lang="en-US" dirty="0" err="1"/>
              <a:t>crescut</a:t>
            </a:r>
            <a:r>
              <a:rPr lang="en-US" dirty="0"/>
              <a:t>:</a:t>
            </a:r>
          </a:p>
        </p:txBody>
      </p:sp>
      <p:sp>
        <p:nvSpPr>
          <p:cNvPr id="3" name="Content Placeholder 2">
            <a:extLst>
              <a:ext uri="{FF2B5EF4-FFF2-40B4-BE49-F238E27FC236}">
                <a16:creationId xmlns:a16="http://schemas.microsoft.com/office/drawing/2014/main" id="{E057FD49-7272-4903-9021-3F7D454866CB}"/>
              </a:ext>
            </a:extLst>
          </p:cNvPr>
          <p:cNvSpPr>
            <a:spLocks noGrp="1"/>
          </p:cNvSpPr>
          <p:nvPr>
            <p:ph idx="1"/>
          </p:nvPr>
        </p:nvSpPr>
        <p:spPr/>
        <p:txBody>
          <a:bodyPr>
            <a:normAutofit/>
          </a:bodyPr>
          <a:lstStyle/>
          <a:p>
            <a:r>
              <a:rPr lang="en-US" dirty="0" err="1"/>
              <a:t>Istorie</a:t>
            </a:r>
            <a:r>
              <a:rPr lang="en-US" dirty="0"/>
              <a:t> </a:t>
            </a:r>
            <a:r>
              <a:rPr lang="en-US" dirty="0" err="1"/>
              <a:t>familiala</a:t>
            </a:r>
            <a:r>
              <a:rPr lang="en-US" dirty="0"/>
              <a:t> de cancer de colon </a:t>
            </a:r>
            <a:r>
              <a:rPr lang="en-US" dirty="0" err="1"/>
              <a:t>sau</a:t>
            </a:r>
            <a:r>
              <a:rPr lang="en-US" dirty="0"/>
              <a:t> </a:t>
            </a:r>
            <a:r>
              <a:rPr lang="en-US" dirty="0" err="1"/>
              <a:t>polipi</a:t>
            </a:r>
            <a:r>
              <a:rPr lang="en-US" dirty="0"/>
              <a:t> </a:t>
            </a:r>
            <a:r>
              <a:rPr lang="en-US" dirty="0" err="1"/>
              <a:t>anumite</a:t>
            </a:r>
            <a:r>
              <a:rPr lang="en-US" dirty="0"/>
              <a:t> </a:t>
            </a:r>
          </a:p>
          <a:p>
            <a:r>
              <a:rPr lang="en-US" dirty="0" err="1"/>
              <a:t>Istorie</a:t>
            </a:r>
            <a:r>
              <a:rPr lang="en-US" dirty="0"/>
              <a:t> </a:t>
            </a:r>
            <a:r>
              <a:rPr lang="en-US" dirty="0" err="1"/>
              <a:t>personala</a:t>
            </a:r>
            <a:r>
              <a:rPr lang="en-US" dirty="0"/>
              <a:t> de cancer de colon</a:t>
            </a:r>
          </a:p>
          <a:p>
            <a:r>
              <a:rPr lang="en-US" dirty="0" err="1"/>
              <a:t>Istorie</a:t>
            </a:r>
            <a:r>
              <a:rPr lang="en-US" dirty="0"/>
              <a:t> </a:t>
            </a:r>
            <a:r>
              <a:rPr lang="en-US" dirty="0" err="1"/>
              <a:t>personala</a:t>
            </a:r>
            <a:r>
              <a:rPr lang="en-US" dirty="0"/>
              <a:t> de </a:t>
            </a:r>
            <a:r>
              <a:rPr lang="en-US" dirty="0" err="1"/>
              <a:t>boala</a:t>
            </a:r>
            <a:r>
              <a:rPr lang="en-US" dirty="0"/>
              <a:t> </a:t>
            </a:r>
            <a:r>
              <a:rPr lang="en-US" dirty="0" err="1"/>
              <a:t>inflamatorie</a:t>
            </a:r>
            <a:r>
              <a:rPr lang="en-US" dirty="0"/>
              <a:t> (</a:t>
            </a:r>
            <a:r>
              <a:rPr lang="en-US" dirty="0" err="1"/>
              <a:t>colita</a:t>
            </a:r>
            <a:r>
              <a:rPr lang="en-US" dirty="0"/>
              <a:t> </a:t>
            </a:r>
            <a:r>
              <a:rPr lang="en-US" dirty="0" err="1"/>
              <a:t>ulcerativa</a:t>
            </a:r>
            <a:r>
              <a:rPr lang="en-US" dirty="0"/>
              <a:t> </a:t>
            </a:r>
            <a:r>
              <a:rPr lang="en-US" dirty="0" err="1"/>
              <a:t>sau</a:t>
            </a:r>
            <a:r>
              <a:rPr lang="en-US" dirty="0"/>
              <a:t> </a:t>
            </a:r>
            <a:r>
              <a:rPr lang="en-US" dirty="0" err="1"/>
              <a:t>Chrohn’s</a:t>
            </a:r>
            <a:r>
              <a:rPr lang="en-US" dirty="0"/>
              <a:t>) </a:t>
            </a:r>
          </a:p>
          <a:p>
            <a:r>
              <a:rPr lang="en-US" dirty="0" err="1"/>
              <a:t>Istorie</a:t>
            </a:r>
            <a:r>
              <a:rPr lang="en-US" dirty="0"/>
              <a:t> </a:t>
            </a:r>
            <a:r>
              <a:rPr lang="en-US" dirty="0" err="1"/>
              <a:t>familiala</a:t>
            </a:r>
            <a:r>
              <a:rPr lang="en-US" dirty="0"/>
              <a:t> de </a:t>
            </a:r>
            <a:r>
              <a:rPr lang="en-US" dirty="0" err="1"/>
              <a:t>sindrom</a:t>
            </a:r>
            <a:r>
              <a:rPr lang="en-US" dirty="0"/>
              <a:t> colorectal </a:t>
            </a:r>
          </a:p>
          <a:p>
            <a:r>
              <a:rPr lang="en-US" dirty="0" err="1"/>
              <a:t>Istorie</a:t>
            </a:r>
            <a:r>
              <a:rPr lang="en-US" dirty="0"/>
              <a:t> </a:t>
            </a:r>
            <a:r>
              <a:rPr lang="en-US" dirty="0" err="1"/>
              <a:t>personala</a:t>
            </a:r>
            <a:r>
              <a:rPr lang="en-US" dirty="0"/>
              <a:t> de </a:t>
            </a:r>
            <a:r>
              <a:rPr lang="en-US" dirty="0" err="1"/>
              <a:t>radiatie</a:t>
            </a:r>
            <a:r>
              <a:rPr lang="en-US" dirty="0"/>
              <a:t> a </a:t>
            </a:r>
            <a:r>
              <a:rPr lang="en-US" dirty="0" err="1"/>
              <a:t>abdomenului</a:t>
            </a:r>
            <a:r>
              <a:rPr lang="en-US" dirty="0"/>
              <a:t> </a:t>
            </a:r>
            <a:r>
              <a:rPr lang="en-US" dirty="0" err="1"/>
              <a:t>sau</a:t>
            </a:r>
            <a:r>
              <a:rPr lang="en-US" dirty="0"/>
              <a:t> a </a:t>
            </a:r>
            <a:r>
              <a:rPr lang="en-US" dirty="0" err="1"/>
              <a:t>zonei</a:t>
            </a:r>
            <a:r>
              <a:rPr lang="en-US" dirty="0"/>
              <a:t> </a:t>
            </a:r>
            <a:r>
              <a:rPr lang="en-US" dirty="0" err="1"/>
              <a:t>pelvice</a:t>
            </a:r>
            <a:r>
              <a:rPr lang="en-US" dirty="0"/>
              <a:t> </a:t>
            </a:r>
            <a:r>
              <a:rPr lang="en-US" dirty="0" err="1"/>
              <a:t>pt</a:t>
            </a:r>
            <a:r>
              <a:rPr lang="en-US" dirty="0"/>
              <a:t> a </a:t>
            </a:r>
            <a:r>
              <a:rPr lang="en-US" dirty="0" err="1"/>
              <a:t>trata</a:t>
            </a:r>
            <a:r>
              <a:rPr lang="en-US" dirty="0"/>
              <a:t> cancer</a:t>
            </a:r>
          </a:p>
          <a:p>
            <a:endParaRPr lang="en-US" dirty="0"/>
          </a:p>
        </p:txBody>
      </p:sp>
    </p:spTree>
    <p:extLst>
      <p:ext uri="{BB962C8B-B14F-4D97-AF65-F5344CB8AC3E}">
        <p14:creationId xmlns:p14="http://schemas.microsoft.com/office/powerpoint/2010/main" val="1688000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9455-4086-40BB-A648-877071D6D2C1}"/>
              </a:ext>
            </a:extLst>
          </p:cNvPr>
          <p:cNvSpPr>
            <a:spLocks noGrp="1"/>
          </p:cNvSpPr>
          <p:nvPr>
            <p:ph type="title"/>
          </p:nvPr>
        </p:nvSpPr>
        <p:spPr>
          <a:xfrm>
            <a:off x="1154953" y="973667"/>
            <a:ext cx="8761413" cy="1081635"/>
          </a:xfrm>
        </p:spPr>
        <p:txBody>
          <a:bodyPr/>
          <a:lstStyle/>
          <a:p>
            <a:r>
              <a:rPr lang="en-US" dirty="0"/>
              <a:t>Teste </a:t>
            </a:r>
            <a:r>
              <a:rPr lang="en-US" dirty="0" err="1"/>
              <a:t>pentru</a:t>
            </a:r>
            <a:r>
              <a:rPr lang="en-US" dirty="0"/>
              <a:t> </a:t>
            </a:r>
            <a:r>
              <a:rPr lang="en-US" dirty="0" err="1"/>
              <a:t>detectare</a:t>
            </a:r>
            <a:r>
              <a:rPr lang="en-US" dirty="0"/>
              <a:t> </a:t>
            </a:r>
            <a:br>
              <a:rPr lang="en-US" dirty="0"/>
            </a:br>
            <a:r>
              <a:rPr lang="en-US" dirty="0"/>
              <a:t>cancer de colon</a:t>
            </a:r>
          </a:p>
        </p:txBody>
      </p:sp>
      <p:sp>
        <p:nvSpPr>
          <p:cNvPr id="3" name="Content Placeholder 2">
            <a:extLst>
              <a:ext uri="{FF2B5EF4-FFF2-40B4-BE49-F238E27FC236}">
                <a16:creationId xmlns:a16="http://schemas.microsoft.com/office/drawing/2014/main" id="{23EF88C8-D40A-41D5-BAAC-7F79DA25C66F}"/>
              </a:ext>
            </a:extLst>
          </p:cNvPr>
          <p:cNvSpPr>
            <a:spLocks noGrp="1"/>
          </p:cNvSpPr>
          <p:nvPr>
            <p:ph idx="1"/>
          </p:nvPr>
        </p:nvSpPr>
        <p:spPr/>
        <p:txBody>
          <a:bodyPr>
            <a:normAutofit/>
          </a:bodyPr>
          <a:lstStyle/>
          <a:p>
            <a:r>
              <a:rPr lang="en-US" b="1" dirty="0"/>
              <a:t>1.Teste ale </a:t>
            </a:r>
            <a:r>
              <a:rPr lang="en-US" b="1" dirty="0" err="1"/>
              <a:t>scaunului</a:t>
            </a:r>
            <a:r>
              <a:rPr lang="en-US" b="1" dirty="0"/>
              <a:t>: FIT-1an,GFOBT-1an, MT-sDNA-3 ani</a:t>
            </a:r>
          </a:p>
          <a:p>
            <a:r>
              <a:rPr lang="en-US" b="1" dirty="0"/>
              <a:t>2.Examene </a:t>
            </a:r>
            <a:r>
              <a:rPr lang="en-US" b="1" dirty="0" err="1"/>
              <a:t>vizuale</a:t>
            </a:r>
            <a:r>
              <a:rPr lang="en-US" b="1" dirty="0"/>
              <a:t> ale </a:t>
            </a:r>
            <a:r>
              <a:rPr lang="en-US" b="1" dirty="0" err="1"/>
              <a:t>colonului</a:t>
            </a:r>
            <a:r>
              <a:rPr lang="en-US" b="1" dirty="0"/>
              <a:t> </a:t>
            </a:r>
            <a:r>
              <a:rPr lang="en-US" b="1" dirty="0" err="1"/>
              <a:t>si</a:t>
            </a:r>
            <a:r>
              <a:rPr lang="en-US" b="1" dirty="0"/>
              <a:t> </a:t>
            </a:r>
            <a:r>
              <a:rPr lang="en-US" b="1" dirty="0" err="1"/>
              <a:t>rectului</a:t>
            </a:r>
            <a:r>
              <a:rPr lang="en-US" b="1" dirty="0"/>
              <a:t>:</a:t>
            </a:r>
          </a:p>
          <a:p>
            <a:pPr lvl="1"/>
            <a:r>
              <a:rPr lang="en-US" b="1" dirty="0" err="1"/>
              <a:t>Colonoscopie</a:t>
            </a:r>
            <a:r>
              <a:rPr lang="en-US" dirty="0"/>
              <a:t>-la </a:t>
            </a:r>
            <a:r>
              <a:rPr lang="en-US" dirty="0" err="1"/>
              <a:t>fiecare</a:t>
            </a:r>
            <a:r>
              <a:rPr lang="en-US" dirty="0"/>
              <a:t> 10 ani  </a:t>
            </a:r>
          </a:p>
          <a:p>
            <a:pPr lvl="1"/>
            <a:r>
              <a:rPr lang="en-US" b="1" dirty="0" err="1"/>
              <a:t>Colonografie</a:t>
            </a:r>
            <a:r>
              <a:rPr lang="en-US" b="1" dirty="0"/>
              <a:t> CT- </a:t>
            </a:r>
            <a:r>
              <a:rPr lang="en-US" dirty="0"/>
              <a:t>5 ani </a:t>
            </a:r>
          </a:p>
          <a:p>
            <a:pPr lvl="1"/>
            <a:r>
              <a:rPr lang="en-US" b="1" dirty="0" err="1"/>
              <a:t>Sigmoidoscopie</a:t>
            </a:r>
            <a:r>
              <a:rPr lang="en-US" b="1" dirty="0"/>
              <a:t> </a:t>
            </a:r>
            <a:r>
              <a:rPr lang="en-US" b="1" dirty="0" err="1"/>
              <a:t>Flexibila</a:t>
            </a:r>
            <a:r>
              <a:rPr lang="en-US" b="1" dirty="0"/>
              <a:t> – FSIG </a:t>
            </a:r>
            <a:r>
              <a:rPr lang="en-US" dirty="0"/>
              <a:t>- la </a:t>
            </a:r>
            <a:r>
              <a:rPr lang="en-US" dirty="0" err="1"/>
              <a:t>fiecare</a:t>
            </a:r>
            <a:r>
              <a:rPr lang="en-US" dirty="0"/>
              <a:t> 5 ani</a:t>
            </a:r>
          </a:p>
          <a:p>
            <a:r>
              <a:rPr lang="en-US" dirty="0" err="1"/>
              <a:t>Cel</a:t>
            </a:r>
            <a:r>
              <a:rPr lang="en-US" dirty="0"/>
              <a:t> </a:t>
            </a:r>
            <a:r>
              <a:rPr lang="en-US" dirty="0" err="1"/>
              <a:t>mai</a:t>
            </a:r>
            <a:r>
              <a:rPr lang="en-US" dirty="0"/>
              <a:t> important </a:t>
            </a:r>
            <a:r>
              <a:rPr lang="en-US" dirty="0" err="1"/>
              <a:t>lucru</a:t>
            </a:r>
            <a:r>
              <a:rPr lang="en-US" dirty="0"/>
              <a:t> </a:t>
            </a:r>
            <a:r>
              <a:rPr lang="en-US" dirty="0" err="1"/>
              <a:t>este</a:t>
            </a:r>
            <a:r>
              <a:rPr lang="en-US" dirty="0"/>
              <a:t> </a:t>
            </a:r>
            <a:r>
              <a:rPr lang="en-US" dirty="0" err="1"/>
              <a:t>sa</a:t>
            </a:r>
            <a:r>
              <a:rPr lang="en-US" dirty="0"/>
              <a:t> </a:t>
            </a:r>
            <a:r>
              <a:rPr lang="en-US" dirty="0" err="1"/>
              <a:t>fii</a:t>
            </a:r>
            <a:r>
              <a:rPr lang="en-US" dirty="0"/>
              <a:t> </a:t>
            </a:r>
            <a:r>
              <a:rPr lang="en-US" dirty="0" err="1"/>
              <a:t>testat</a:t>
            </a:r>
            <a:r>
              <a:rPr lang="en-US" dirty="0"/>
              <a:t> , </a:t>
            </a:r>
            <a:r>
              <a:rPr lang="en-US" dirty="0" err="1"/>
              <a:t>indiferent</a:t>
            </a:r>
            <a:r>
              <a:rPr lang="en-US" dirty="0"/>
              <a:t> de </a:t>
            </a:r>
            <a:r>
              <a:rPr lang="en-US" dirty="0" err="1"/>
              <a:t>ce</a:t>
            </a:r>
            <a:r>
              <a:rPr lang="en-US" dirty="0"/>
              <a:t> test se </a:t>
            </a:r>
            <a:r>
              <a:rPr lang="en-US" dirty="0" err="1"/>
              <a:t>foloseste</a:t>
            </a:r>
            <a:endParaRPr lang="en-US" dirty="0"/>
          </a:p>
          <a:p>
            <a:pPr marL="0" indent="0">
              <a:buNone/>
            </a:pPr>
            <a:r>
              <a:rPr lang="en-US" dirty="0"/>
              <a:t> </a:t>
            </a:r>
          </a:p>
        </p:txBody>
      </p:sp>
    </p:spTree>
    <p:extLst>
      <p:ext uri="{BB962C8B-B14F-4D97-AF65-F5344CB8AC3E}">
        <p14:creationId xmlns:p14="http://schemas.microsoft.com/office/powerpoint/2010/main" val="2576160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05A0-8CB2-45AB-A587-8F9ABF957DF8}"/>
              </a:ext>
            </a:extLst>
          </p:cNvPr>
          <p:cNvSpPr>
            <a:spLocks noGrp="1"/>
          </p:cNvSpPr>
          <p:nvPr>
            <p:ph type="title"/>
          </p:nvPr>
        </p:nvSpPr>
        <p:spPr/>
        <p:txBody>
          <a:bodyPr/>
          <a:lstStyle/>
          <a:p>
            <a:r>
              <a:rPr lang="en-US" dirty="0" err="1"/>
              <a:t>Testare</a:t>
            </a:r>
            <a:r>
              <a:rPr lang="en-US" dirty="0"/>
              <a:t> </a:t>
            </a:r>
            <a:r>
              <a:rPr lang="en-US" dirty="0" err="1"/>
              <a:t>pentru</a:t>
            </a:r>
            <a:r>
              <a:rPr lang="en-US" dirty="0"/>
              <a:t> </a:t>
            </a:r>
            <a:r>
              <a:rPr lang="en-US" dirty="0" err="1"/>
              <a:t>diabet</a:t>
            </a:r>
            <a:endParaRPr lang="en-US" dirty="0"/>
          </a:p>
        </p:txBody>
      </p:sp>
      <p:sp>
        <p:nvSpPr>
          <p:cNvPr id="3" name="Content Placeholder 2">
            <a:extLst>
              <a:ext uri="{FF2B5EF4-FFF2-40B4-BE49-F238E27FC236}">
                <a16:creationId xmlns:a16="http://schemas.microsoft.com/office/drawing/2014/main" id="{C82F56B3-7B8E-4199-90BC-AEF2E8296704}"/>
              </a:ext>
            </a:extLst>
          </p:cNvPr>
          <p:cNvSpPr>
            <a:spLocks noGrp="1"/>
          </p:cNvSpPr>
          <p:nvPr>
            <p:ph idx="1"/>
          </p:nvPr>
        </p:nvSpPr>
        <p:spPr>
          <a:xfrm>
            <a:off x="1154955" y="2181138"/>
            <a:ext cx="8761412" cy="3838662"/>
          </a:xfrm>
        </p:spPr>
        <p:txBody>
          <a:bodyPr>
            <a:normAutofit fontScale="92500" lnSpcReduction="20000"/>
          </a:bodyPr>
          <a:lstStyle/>
          <a:p>
            <a:r>
              <a:rPr lang="en-US" dirty="0"/>
              <a:t>1.Cei cu </a:t>
            </a:r>
            <a:r>
              <a:rPr lang="en-US" dirty="0" err="1"/>
              <a:t>simptome</a:t>
            </a:r>
            <a:r>
              <a:rPr lang="en-US" dirty="0"/>
              <a:t> de </a:t>
            </a:r>
            <a:r>
              <a:rPr lang="en-US" dirty="0" err="1"/>
              <a:t>diabet</a:t>
            </a:r>
            <a:endParaRPr lang="en-US" dirty="0"/>
          </a:p>
          <a:p>
            <a:r>
              <a:rPr lang="en-US" dirty="0"/>
              <a:t>2. </a:t>
            </a:r>
            <a:r>
              <a:rPr lang="en-US" dirty="0" err="1"/>
              <a:t>Cei</a:t>
            </a:r>
            <a:r>
              <a:rPr lang="en-US" dirty="0"/>
              <a:t> cu </a:t>
            </a:r>
            <a:r>
              <a:rPr lang="en-US" b="1" dirty="0" err="1"/>
              <a:t>Factori</a:t>
            </a:r>
            <a:r>
              <a:rPr lang="en-US" b="1" dirty="0"/>
              <a:t> de </a:t>
            </a:r>
            <a:r>
              <a:rPr lang="en-US" b="1" dirty="0" err="1"/>
              <a:t>risc</a:t>
            </a:r>
            <a:r>
              <a:rPr lang="en-US" b="1" dirty="0"/>
              <a:t> :</a:t>
            </a:r>
          </a:p>
          <a:p>
            <a:pPr lvl="1"/>
            <a:r>
              <a:rPr lang="en-US" dirty="0"/>
              <a:t> </a:t>
            </a:r>
            <a:r>
              <a:rPr lang="en-US" dirty="0" err="1"/>
              <a:t>Peste</a:t>
            </a:r>
            <a:r>
              <a:rPr lang="en-US" dirty="0"/>
              <a:t> 45 de ani  </a:t>
            </a:r>
          </a:p>
          <a:p>
            <a:pPr lvl="1"/>
            <a:r>
              <a:rPr lang="en-US" dirty="0" err="1"/>
              <a:t>Cei</a:t>
            </a:r>
            <a:r>
              <a:rPr lang="en-US" dirty="0"/>
              <a:t> </a:t>
            </a:r>
            <a:r>
              <a:rPr lang="en-US" dirty="0" err="1"/>
              <a:t>obezi</a:t>
            </a:r>
            <a:r>
              <a:rPr lang="en-US" dirty="0"/>
              <a:t> </a:t>
            </a:r>
            <a:r>
              <a:rPr lang="en-US" dirty="0" err="1"/>
              <a:t>sau</a:t>
            </a:r>
            <a:r>
              <a:rPr lang="en-US" dirty="0"/>
              <a:t> </a:t>
            </a:r>
            <a:r>
              <a:rPr lang="en-US" dirty="0" err="1"/>
              <a:t>supraponderali</a:t>
            </a:r>
            <a:r>
              <a:rPr lang="en-US" dirty="0"/>
              <a:t> </a:t>
            </a:r>
          </a:p>
          <a:p>
            <a:pPr lvl="1"/>
            <a:r>
              <a:rPr lang="en-US" dirty="0" err="1"/>
              <a:t>Istorie</a:t>
            </a:r>
            <a:r>
              <a:rPr lang="en-US" dirty="0"/>
              <a:t> </a:t>
            </a:r>
            <a:r>
              <a:rPr lang="en-US" dirty="0" err="1"/>
              <a:t>familiala</a:t>
            </a:r>
            <a:r>
              <a:rPr lang="en-US" dirty="0"/>
              <a:t> de </a:t>
            </a:r>
            <a:r>
              <a:rPr lang="en-US" dirty="0" err="1"/>
              <a:t>diabet</a:t>
            </a:r>
            <a:r>
              <a:rPr lang="en-US" dirty="0"/>
              <a:t> </a:t>
            </a:r>
          </a:p>
          <a:p>
            <a:pPr lvl="1"/>
            <a:r>
              <a:rPr lang="en-US" dirty="0"/>
              <a:t> African American, Alaska Native, American Indian, Asian American, Hispanic/Latino, Native Hawaiian, or Pacific Islander</a:t>
            </a:r>
          </a:p>
          <a:p>
            <a:pPr lvl="1"/>
            <a:r>
              <a:rPr lang="en-US" dirty="0" err="1"/>
              <a:t>Hipertensiune</a:t>
            </a:r>
            <a:r>
              <a:rPr lang="en-US" dirty="0"/>
              <a:t>; LDL </a:t>
            </a:r>
            <a:r>
              <a:rPr lang="en-US" dirty="0" err="1"/>
              <a:t>scazut</a:t>
            </a:r>
            <a:r>
              <a:rPr lang="en-US" dirty="0"/>
              <a:t> , </a:t>
            </a:r>
            <a:r>
              <a:rPr lang="en-US" dirty="0" err="1"/>
              <a:t>Trigliceride</a:t>
            </a:r>
            <a:r>
              <a:rPr lang="en-US" dirty="0"/>
              <a:t> –</a:t>
            </a:r>
            <a:r>
              <a:rPr lang="en-US" dirty="0" err="1"/>
              <a:t>inalt</a:t>
            </a:r>
            <a:r>
              <a:rPr lang="en-US" dirty="0"/>
              <a:t> </a:t>
            </a:r>
          </a:p>
          <a:p>
            <a:pPr lvl="1"/>
            <a:r>
              <a:rPr lang="en-US" dirty="0" err="1"/>
              <a:t>Femeie</a:t>
            </a:r>
            <a:r>
              <a:rPr lang="en-US" dirty="0"/>
              <a:t> care a </a:t>
            </a:r>
            <a:r>
              <a:rPr lang="en-US" dirty="0" err="1"/>
              <a:t>avut</a:t>
            </a:r>
            <a:r>
              <a:rPr lang="en-US" dirty="0"/>
              <a:t> </a:t>
            </a:r>
            <a:r>
              <a:rPr lang="en-US" dirty="0" err="1"/>
              <a:t>diabet</a:t>
            </a:r>
            <a:r>
              <a:rPr lang="en-US" dirty="0"/>
              <a:t> de </a:t>
            </a:r>
            <a:r>
              <a:rPr lang="en-US" dirty="0" err="1"/>
              <a:t>sarcina</a:t>
            </a:r>
            <a:endParaRPr lang="en-US" dirty="0"/>
          </a:p>
          <a:p>
            <a:pPr lvl="1"/>
            <a:r>
              <a:rPr lang="en-US" dirty="0"/>
              <a:t>Nu sunt </a:t>
            </a:r>
            <a:r>
              <a:rPr lang="en-US" dirty="0" err="1"/>
              <a:t>fizic</a:t>
            </a:r>
            <a:r>
              <a:rPr lang="en-US" dirty="0"/>
              <a:t> </a:t>
            </a:r>
            <a:r>
              <a:rPr lang="en-US" dirty="0" err="1"/>
              <a:t>activi</a:t>
            </a:r>
            <a:r>
              <a:rPr lang="en-US" dirty="0"/>
              <a:t> </a:t>
            </a:r>
          </a:p>
          <a:p>
            <a:pPr lvl="1"/>
            <a:r>
              <a:rPr lang="en-US" dirty="0" err="1"/>
              <a:t>Istorie</a:t>
            </a:r>
            <a:r>
              <a:rPr lang="en-US" dirty="0"/>
              <a:t> de </a:t>
            </a:r>
            <a:r>
              <a:rPr lang="en-US" dirty="0" err="1"/>
              <a:t>boala</a:t>
            </a:r>
            <a:r>
              <a:rPr lang="en-US" dirty="0"/>
              <a:t> de </a:t>
            </a:r>
            <a:r>
              <a:rPr lang="en-US" dirty="0" err="1"/>
              <a:t>inima</a:t>
            </a:r>
            <a:r>
              <a:rPr lang="en-US" dirty="0"/>
              <a:t> </a:t>
            </a:r>
            <a:r>
              <a:rPr lang="en-US" dirty="0" err="1"/>
              <a:t>sau</a:t>
            </a:r>
            <a:r>
              <a:rPr lang="en-US" dirty="0"/>
              <a:t> </a:t>
            </a:r>
            <a:r>
              <a:rPr lang="en-US" dirty="0" err="1"/>
              <a:t>atac</a:t>
            </a:r>
            <a:r>
              <a:rPr lang="en-US" dirty="0"/>
              <a:t> cerebral; Au </a:t>
            </a:r>
            <a:r>
              <a:rPr lang="en-US" dirty="0" err="1"/>
              <a:t>depresie</a:t>
            </a:r>
            <a:r>
              <a:rPr lang="en-US" dirty="0"/>
              <a:t> </a:t>
            </a:r>
          </a:p>
          <a:p>
            <a:pPr lvl="1"/>
            <a:r>
              <a:rPr lang="en-US" dirty="0" err="1"/>
              <a:t>Ovar</a:t>
            </a:r>
            <a:r>
              <a:rPr lang="en-US" dirty="0"/>
              <a:t> </a:t>
            </a:r>
            <a:r>
              <a:rPr lang="en-US" dirty="0" err="1"/>
              <a:t>polichistic</a:t>
            </a:r>
            <a:r>
              <a:rPr lang="en-US" dirty="0"/>
              <a:t>, Au </a:t>
            </a:r>
            <a:r>
              <a:rPr lang="en-US" dirty="0">
                <a:hlinkClick r:id="rId2"/>
              </a:rPr>
              <a:t>acanthosis nigricans</a:t>
            </a:r>
            <a:endParaRPr lang="en-US" dirty="0"/>
          </a:p>
          <a:p>
            <a:endParaRPr lang="en-US" dirty="0"/>
          </a:p>
          <a:p>
            <a:endParaRPr lang="en-US" dirty="0"/>
          </a:p>
        </p:txBody>
      </p:sp>
    </p:spTree>
    <p:extLst>
      <p:ext uri="{BB962C8B-B14F-4D97-AF65-F5344CB8AC3E}">
        <p14:creationId xmlns:p14="http://schemas.microsoft.com/office/powerpoint/2010/main" val="616728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0F8CD-042B-4BD3-91A0-F45A8EECA091}"/>
              </a:ext>
            </a:extLst>
          </p:cNvPr>
          <p:cNvSpPr>
            <a:spLocks noGrp="1"/>
          </p:cNvSpPr>
          <p:nvPr>
            <p:ph type="title"/>
          </p:nvPr>
        </p:nvSpPr>
        <p:spPr>
          <a:xfrm>
            <a:off x="1154953" y="973668"/>
            <a:ext cx="9752533" cy="706964"/>
          </a:xfrm>
        </p:spPr>
        <p:txBody>
          <a:bodyPr/>
          <a:lstStyle/>
          <a:p>
            <a:r>
              <a:rPr lang="en-US" dirty="0"/>
              <a:t> </a:t>
            </a:r>
            <a:r>
              <a:rPr lang="en-US" dirty="0" err="1"/>
              <a:t>Simptome</a:t>
            </a:r>
            <a:r>
              <a:rPr lang="en-US" dirty="0"/>
              <a:t> de </a:t>
            </a:r>
            <a:r>
              <a:rPr lang="en-US" dirty="0" err="1"/>
              <a:t>diabet</a:t>
            </a:r>
            <a:r>
              <a:rPr lang="en-US" dirty="0"/>
              <a:t> - </a:t>
            </a:r>
            <a:r>
              <a:rPr lang="en-US" dirty="0" err="1"/>
              <a:t>Testare</a:t>
            </a:r>
            <a:r>
              <a:rPr lang="en-US" dirty="0"/>
              <a:t> </a:t>
            </a:r>
            <a:r>
              <a:rPr lang="en-US" dirty="0" err="1"/>
              <a:t>Diabetici</a:t>
            </a:r>
            <a:r>
              <a:rPr lang="en-US" dirty="0"/>
              <a:t> </a:t>
            </a:r>
          </a:p>
        </p:txBody>
      </p:sp>
      <p:sp>
        <p:nvSpPr>
          <p:cNvPr id="3" name="Content Placeholder 2">
            <a:extLst>
              <a:ext uri="{FF2B5EF4-FFF2-40B4-BE49-F238E27FC236}">
                <a16:creationId xmlns:a16="http://schemas.microsoft.com/office/drawing/2014/main" id="{395CA858-4507-414F-A734-7A8D42659983}"/>
              </a:ext>
            </a:extLst>
          </p:cNvPr>
          <p:cNvSpPr>
            <a:spLocks noGrp="1"/>
          </p:cNvSpPr>
          <p:nvPr>
            <p:ph idx="1"/>
          </p:nvPr>
        </p:nvSpPr>
        <p:spPr/>
        <p:txBody>
          <a:bodyPr/>
          <a:lstStyle/>
          <a:p>
            <a:r>
              <a:rPr lang="en-US" dirty="0" err="1"/>
              <a:t>Sete</a:t>
            </a:r>
            <a:r>
              <a:rPr lang="en-US" dirty="0"/>
              <a:t> </a:t>
            </a:r>
            <a:r>
              <a:rPr lang="en-US" dirty="0" err="1"/>
              <a:t>si</a:t>
            </a:r>
            <a:r>
              <a:rPr lang="en-US" dirty="0"/>
              <a:t> </a:t>
            </a:r>
            <a:r>
              <a:rPr lang="en-US" dirty="0" err="1"/>
              <a:t>urinare</a:t>
            </a:r>
            <a:r>
              <a:rPr lang="en-US" dirty="0"/>
              <a:t> </a:t>
            </a:r>
            <a:r>
              <a:rPr lang="en-US" dirty="0" err="1"/>
              <a:t>crescuta</a:t>
            </a:r>
            <a:r>
              <a:rPr lang="en-US" dirty="0"/>
              <a:t> ;</a:t>
            </a:r>
            <a:r>
              <a:rPr lang="en-US" dirty="0" err="1"/>
              <a:t>foame</a:t>
            </a:r>
            <a:r>
              <a:rPr lang="en-US" dirty="0"/>
              <a:t> </a:t>
            </a:r>
            <a:r>
              <a:rPr lang="en-US" dirty="0" err="1"/>
              <a:t>crescuta;oboseala</a:t>
            </a:r>
            <a:r>
              <a:rPr lang="en-US" dirty="0"/>
              <a:t>; </a:t>
            </a:r>
            <a:r>
              <a:rPr lang="en-US" dirty="0" err="1"/>
              <a:t>amorteala</a:t>
            </a:r>
            <a:r>
              <a:rPr lang="en-US" dirty="0"/>
              <a:t> </a:t>
            </a:r>
            <a:r>
              <a:rPr lang="en-US" dirty="0" err="1"/>
              <a:t>picioare</a:t>
            </a:r>
            <a:r>
              <a:rPr lang="en-US" dirty="0"/>
              <a:t> </a:t>
            </a:r>
            <a:r>
              <a:rPr lang="en-US" dirty="0" err="1"/>
              <a:t>maini</a:t>
            </a:r>
            <a:r>
              <a:rPr lang="en-US" dirty="0"/>
              <a:t>; </a:t>
            </a:r>
            <a:r>
              <a:rPr lang="en-US" dirty="0" err="1"/>
              <a:t>vedere</a:t>
            </a:r>
            <a:r>
              <a:rPr lang="en-US" dirty="0"/>
              <a:t> </a:t>
            </a:r>
            <a:r>
              <a:rPr lang="en-US" dirty="0" err="1"/>
              <a:t>neclara</a:t>
            </a:r>
            <a:r>
              <a:rPr lang="en-US" dirty="0"/>
              <a:t>; rani care nu se </a:t>
            </a:r>
            <a:r>
              <a:rPr lang="en-US" dirty="0" err="1"/>
              <a:t>vindeca</a:t>
            </a:r>
            <a:r>
              <a:rPr lang="en-US" dirty="0"/>
              <a:t>; </a:t>
            </a:r>
            <a:r>
              <a:rPr lang="en-US" dirty="0" err="1"/>
              <a:t>scadere</a:t>
            </a:r>
            <a:r>
              <a:rPr lang="en-US" dirty="0"/>
              <a:t> in </a:t>
            </a:r>
            <a:r>
              <a:rPr lang="en-US" dirty="0" err="1"/>
              <a:t>greutate</a:t>
            </a:r>
            <a:r>
              <a:rPr lang="en-US" dirty="0"/>
              <a:t> </a:t>
            </a:r>
          </a:p>
          <a:p>
            <a:r>
              <a:rPr lang="en-US" dirty="0" err="1"/>
              <a:t>Testare</a:t>
            </a:r>
            <a:r>
              <a:rPr lang="en-US" dirty="0"/>
              <a:t> </a:t>
            </a:r>
            <a:r>
              <a:rPr lang="en-US" dirty="0" err="1"/>
              <a:t>Diabetici</a:t>
            </a:r>
            <a:r>
              <a:rPr lang="en-US" dirty="0"/>
              <a:t> : sange-HbA1C( </a:t>
            </a:r>
            <a:r>
              <a:rPr lang="en-US" dirty="0" err="1"/>
              <a:t>hemoglobina</a:t>
            </a:r>
            <a:r>
              <a:rPr lang="en-US" dirty="0"/>
              <a:t> </a:t>
            </a:r>
            <a:r>
              <a:rPr lang="en-US" dirty="0" err="1"/>
              <a:t>glicozilata</a:t>
            </a:r>
            <a:r>
              <a:rPr lang="en-US" dirty="0"/>
              <a:t>) ,glicemia pe </a:t>
            </a:r>
            <a:r>
              <a:rPr lang="en-US" dirty="0" err="1"/>
              <a:t>nemancate</a:t>
            </a:r>
            <a:r>
              <a:rPr lang="en-US" dirty="0"/>
              <a:t>, </a:t>
            </a:r>
            <a:r>
              <a:rPr lang="en-US" dirty="0" err="1"/>
              <a:t>Testare</a:t>
            </a:r>
            <a:r>
              <a:rPr lang="en-US" dirty="0"/>
              <a:t> </a:t>
            </a:r>
            <a:r>
              <a:rPr lang="en-US" dirty="0" err="1"/>
              <a:t>ochi</a:t>
            </a:r>
            <a:r>
              <a:rPr lang="en-US" dirty="0"/>
              <a:t>- </a:t>
            </a:r>
            <a:r>
              <a:rPr lang="en-US" dirty="0" err="1"/>
              <a:t>testare-pt</a:t>
            </a:r>
            <a:r>
              <a:rPr lang="en-US" dirty="0"/>
              <a:t> .</a:t>
            </a:r>
            <a:r>
              <a:rPr lang="en-US" dirty="0" err="1"/>
              <a:t>retinopatie</a:t>
            </a:r>
            <a:r>
              <a:rPr lang="en-US" dirty="0"/>
              <a:t> </a:t>
            </a:r>
            <a:r>
              <a:rPr lang="en-US" dirty="0" err="1"/>
              <a:t>diabetica</a:t>
            </a:r>
            <a:r>
              <a:rPr lang="en-US" dirty="0"/>
              <a:t>, </a:t>
            </a:r>
            <a:r>
              <a:rPr lang="en-US" dirty="0" err="1"/>
              <a:t>Testare</a:t>
            </a:r>
            <a:r>
              <a:rPr lang="en-US" dirty="0"/>
              <a:t> -</a:t>
            </a:r>
            <a:r>
              <a:rPr lang="en-US" dirty="0" err="1"/>
              <a:t>talpi</a:t>
            </a:r>
            <a:r>
              <a:rPr lang="en-US" dirty="0"/>
              <a:t>-de </a:t>
            </a:r>
            <a:r>
              <a:rPr lang="en-US" dirty="0" err="1"/>
              <a:t>lipsa</a:t>
            </a:r>
            <a:r>
              <a:rPr lang="en-US" dirty="0"/>
              <a:t> </a:t>
            </a:r>
            <a:r>
              <a:rPr lang="en-US" dirty="0" err="1"/>
              <a:t>senzatiei</a:t>
            </a:r>
            <a:r>
              <a:rPr lang="en-US" dirty="0"/>
              <a:t> </a:t>
            </a:r>
          </a:p>
          <a:p>
            <a:endParaRPr lang="en-US" dirty="0"/>
          </a:p>
        </p:txBody>
      </p:sp>
    </p:spTree>
    <p:extLst>
      <p:ext uri="{BB962C8B-B14F-4D97-AF65-F5344CB8AC3E}">
        <p14:creationId xmlns:p14="http://schemas.microsoft.com/office/powerpoint/2010/main" val="3602122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C453-0EF0-40AE-BDF2-A36C05223146}"/>
              </a:ext>
            </a:extLst>
          </p:cNvPr>
          <p:cNvSpPr>
            <a:spLocks noGrp="1"/>
          </p:cNvSpPr>
          <p:nvPr>
            <p:ph type="title"/>
          </p:nvPr>
        </p:nvSpPr>
        <p:spPr/>
        <p:txBody>
          <a:bodyPr/>
          <a:lstStyle/>
          <a:p>
            <a:r>
              <a:rPr lang="en-US" dirty="0"/>
              <a:t>Alte </a:t>
            </a:r>
            <a:r>
              <a:rPr lang="en-US" dirty="0" err="1"/>
              <a:t>Investigatii</a:t>
            </a:r>
            <a:r>
              <a:rPr lang="en-US" dirty="0"/>
              <a:t> –</a:t>
            </a:r>
            <a:r>
              <a:rPr lang="en-US" dirty="0" err="1"/>
              <a:t>dentar</a:t>
            </a:r>
            <a:r>
              <a:rPr lang="en-US" dirty="0"/>
              <a:t>, </a:t>
            </a:r>
            <a:r>
              <a:rPr lang="en-US" dirty="0" err="1"/>
              <a:t>adictii</a:t>
            </a:r>
            <a:endParaRPr lang="en-US" dirty="0"/>
          </a:p>
        </p:txBody>
      </p:sp>
      <p:sp>
        <p:nvSpPr>
          <p:cNvPr id="3" name="Content Placeholder 2">
            <a:extLst>
              <a:ext uri="{FF2B5EF4-FFF2-40B4-BE49-F238E27FC236}">
                <a16:creationId xmlns:a16="http://schemas.microsoft.com/office/drawing/2014/main" id="{17FC5C1C-7F6C-465E-9B3A-246FFCEF6DF5}"/>
              </a:ext>
            </a:extLst>
          </p:cNvPr>
          <p:cNvSpPr>
            <a:spLocks noGrp="1"/>
          </p:cNvSpPr>
          <p:nvPr>
            <p:ph idx="1"/>
          </p:nvPr>
        </p:nvSpPr>
        <p:spPr/>
        <p:txBody>
          <a:bodyPr/>
          <a:lstStyle/>
          <a:p>
            <a:r>
              <a:rPr lang="en-US" dirty="0"/>
              <a:t>Examen </a:t>
            </a:r>
            <a:r>
              <a:rPr lang="en-US" dirty="0" err="1"/>
              <a:t>dentar</a:t>
            </a:r>
            <a:r>
              <a:rPr lang="en-US" dirty="0"/>
              <a:t> </a:t>
            </a:r>
            <a:r>
              <a:rPr lang="en-US" dirty="0" err="1"/>
              <a:t>anual</a:t>
            </a:r>
            <a:r>
              <a:rPr lang="en-US" dirty="0"/>
              <a:t> –de </a:t>
            </a:r>
            <a:r>
              <a:rPr lang="en-US" dirty="0" err="1"/>
              <a:t>depistare</a:t>
            </a:r>
            <a:r>
              <a:rPr lang="en-US" dirty="0"/>
              <a:t> a </a:t>
            </a:r>
            <a:r>
              <a:rPr lang="en-US" dirty="0" err="1"/>
              <a:t>cariilor</a:t>
            </a:r>
            <a:endParaRPr lang="en-US" dirty="0"/>
          </a:p>
          <a:p>
            <a:r>
              <a:rPr lang="en-US" dirty="0" err="1"/>
              <a:t>Adictii</a:t>
            </a:r>
            <a:r>
              <a:rPr lang="en-US" dirty="0"/>
              <a:t>- </a:t>
            </a:r>
            <a:r>
              <a:rPr lang="en-US" dirty="0" err="1"/>
              <a:t>autoevaluare</a:t>
            </a:r>
            <a:r>
              <a:rPr lang="en-US" dirty="0"/>
              <a:t> – </a:t>
            </a:r>
          </a:p>
          <a:p>
            <a:pPr lvl="2"/>
            <a:r>
              <a:rPr lang="en-US" dirty="0"/>
              <a:t> </a:t>
            </a:r>
            <a:r>
              <a:rPr lang="en-US" dirty="0" err="1"/>
              <a:t>Grupuri</a:t>
            </a:r>
            <a:r>
              <a:rPr lang="en-US" dirty="0"/>
              <a:t> locale </a:t>
            </a:r>
            <a:r>
              <a:rPr lang="en-US" dirty="0" err="1"/>
              <a:t>pentru</a:t>
            </a:r>
            <a:r>
              <a:rPr lang="en-US" dirty="0"/>
              <a:t> </a:t>
            </a:r>
            <a:r>
              <a:rPr lang="en-US" b="1" dirty="0" err="1"/>
              <a:t>renuntat</a:t>
            </a:r>
            <a:r>
              <a:rPr lang="en-US" b="1" dirty="0"/>
              <a:t> la </a:t>
            </a:r>
            <a:r>
              <a:rPr lang="en-US" b="1" dirty="0" err="1"/>
              <a:t>fumat</a:t>
            </a:r>
            <a:r>
              <a:rPr lang="en-US" b="1" dirty="0"/>
              <a:t> </a:t>
            </a:r>
            <a:r>
              <a:rPr lang="en-US" b="1" dirty="0" err="1"/>
              <a:t>Institutul</a:t>
            </a:r>
            <a:r>
              <a:rPr lang="en-US" b="1" dirty="0"/>
              <a:t> Marius </a:t>
            </a:r>
            <a:r>
              <a:rPr lang="en-US" b="1" dirty="0" err="1"/>
              <a:t>Nasta</a:t>
            </a:r>
            <a:r>
              <a:rPr lang="en-US" b="1" dirty="0"/>
              <a:t>- </a:t>
            </a:r>
            <a:r>
              <a:rPr lang="en-US" dirty="0" err="1"/>
              <a:t>si</a:t>
            </a:r>
            <a:r>
              <a:rPr lang="en-US" dirty="0"/>
              <a:t> </a:t>
            </a:r>
            <a:r>
              <a:rPr lang="en-US" dirty="0" err="1"/>
              <a:t>aplicatii</a:t>
            </a:r>
            <a:r>
              <a:rPr lang="en-US" dirty="0"/>
              <a:t> </a:t>
            </a:r>
            <a:r>
              <a:rPr lang="en-US" dirty="0" err="1"/>
              <a:t>digitale</a:t>
            </a:r>
            <a:r>
              <a:rPr lang="en-US" dirty="0"/>
              <a:t>--</a:t>
            </a:r>
            <a:r>
              <a:rPr lang="en-US" dirty="0" err="1"/>
              <a:t>intrebati</a:t>
            </a:r>
            <a:r>
              <a:rPr lang="en-US" dirty="0"/>
              <a:t> </a:t>
            </a:r>
            <a:r>
              <a:rPr lang="en-US" dirty="0" err="1"/>
              <a:t>si</a:t>
            </a:r>
            <a:r>
              <a:rPr lang="en-US" dirty="0"/>
              <a:t> </a:t>
            </a:r>
            <a:r>
              <a:rPr lang="en-US" dirty="0" err="1"/>
              <a:t>medicul</a:t>
            </a:r>
            <a:r>
              <a:rPr lang="en-US" dirty="0"/>
              <a:t>-</a:t>
            </a:r>
          </a:p>
          <a:p>
            <a:pPr lvl="2"/>
            <a:r>
              <a:rPr lang="en-US" dirty="0" err="1"/>
              <a:t>grupuri</a:t>
            </a:r>
            <a:r>
              <a:rPr lang="en-US" dirty="0"/>
              <a:t> de </a:t>
            </a:r>
            <a:r>
              <a:rPr lang="en-US" dirty="0" err="1"/>
              <a:t>suport</a:t>
            </a:r>
            <a:r>
              <a:rPr lang="en-US" dirty="0"/>
              <a:t>, </a:t>
            </a:r>
            <a:r>
              <a:rPr lang="en-US" dirty="0" err="1"/>
              <a:t>grupuri</a:t>
            </a:r>
            <a:r>
              <a:rPr lang="en-US" dirty="0"/>
              <a:t> de </a:t>
            </a:r>
            <a:r>
              <a:rPr lang="en-US" dirty="0" err="1"/>
              <a:t>meditatie</a:t>
            </a:r>
            <a:r>
              <a:rPr lang="en-US" dirty="0"/>
              <a:t>, de </a:t>
            </a:r>
            <a:r>
              <a:rPr lang="en-US" dirty="0" err="1"/>
              <a:t>rugaciune</a:t>
            </a:r>
            <a:r>
              <a:rPr lang="en-US" dirty="0"/>
              <a:t>- alcoholism, </a:t>
            </a:r>
            <a:r>
              <a:rPr lang="en-US" dirty="0" err="1"/>
              <a:t>fumat</a:t>
            </a:r>
            <a:r>
              <a:rPr lang="en-US" dirty="0"/>
              <a:t>, </a:t>
            </a:r>
            <a:r>
              <a:rPr lang="en-US" dirty="0" err="1"/>
              <a:t>droguri</a:t>
            </a:r>
            <a:r>
              <a:rPr lang="en-US" dirty="0"/>
              <a:t> </a:t>
            </a:r>
            <a:r>
              <a:rPr lang="en-US" dirty="0" err="1"/>
              <a:t>ilegale-Meditatia</a:t>
            </a:r>
            <a:r>
              <a:rPr lang="en-US" dirty="0"/>
              <a:t>, </a:t>
            </a:r>
            <a:r>
              <a:rPr lang="en-US" dirty="0" err="1"/>
              <a:t>Grupul</a:t>
            </a:r>
            <a:r>
              <a:rPr lang="en-US" dirty="0"/>
              <a:t> …</a:t>
            </a:r>
            <a:r>
              <a:rPr lang="en-US" dirty="0" err="1"/>
              <a:t>Anonimi</a:t>
            </a:r>
            <a:r>
              <a:rPr lang="en-US" dirty="0"/>
              <a:t> </a:t>
            </a:r>
            <a:r>
              <a:rPr lang="en-US" dirty="0" err="1"/>
              <a:t>bazat</a:t>
            </a:r>
            <a:r>
              <a:rPr lang="en-US" dirty="0"/>
              <a:t> pe 12 Steps , Coaching de </a:t>
            </a:r>
            <a:r>
              <a:rPr lang="en-US" dirty="0" err="1"/>
              <a:t>Mentorat</a:t>
            </a:r>
            <a:r>
              <a:rPr lang="en-US" dirty="0"/>
              <a:t> </a:t>
            </a:r>
            <a:r>
              <a:rPr lang="en-US" dirty="0" err="1"/>
              <a:t>mijloace</a:t>
            </a:r>
            <a:r>
              <a:rPr lang="en-US" dirty="0"/>
              <a:t> </a:t>
            </a:r>
            <a:r>
              <a:rPr lang="en-US" dirty="0" err="1"/>
              <a:t>foarte</a:t>
            </a:r>
            <a:r>
              <a:rPr lang="en-US" dirty="0"/>
              <a:t> </a:t>
            </a:r>
            <a:r>
              <a:rPr lang="en-US" dirty="0" err="1"/>
              <a:t>eficiente</a:t>
            </a:r>
            <a:r>
              <a:rPr lang="en-US" dirty="0"/>
              <a:t> </a:t>
            </a:r>
            <a:r>
              <a:rPr lang="en-US" dirty="0" err="1"/>
              <a:t>impotriva</a:t>
            </a:r>
            <a:r>
              <a:rPr lang="en-US" dirty="0"/>
              <a:t> </a:t>
            </a:r>
            <a:r>
              <a:rPr lang="en-US" dirty="0" err="1"/>
              <a:t>adictiilor</a:t>
            </a:r>
            <a:r>
              <a:rPr lang="en-US" dirty="0"/>
              <a:t>.</a:t>
            </a:r>
          </a:p>
          <a:p>
            <a:endParaRPr lang="en-US" dirty="0"/>
          </a:p>
          <a:p>
            <a:endParaRPr lang="en-US" dirty="0"/>
          </a:p>
        </p:txBody>
      </p:sp>
    </p:spTree>
    <p:extLst>
      <p:ext uri="{BB962C8B-B14F-4D97-AF65-F5344CB8AC3E}">
        <p14:creationId xmlns:p14="http://schemas.microsoft.com/office/powerpoint/2010/main" val="1038080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3" name="Rectangle 12">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CA9CEA4-89BE-47C8-935C-BC6B48DFFCC1}"/>
              </a:ext>
            </a:extLst>
          </p:cNvPr>
          <p:cNvSpPr>
            <a:spLocks noGrp="1"/>
          </p:cNvSpPr>
          <p:nvPr>
            <p:ph type="title"/>
          </p:nvPr>
        </p:nvSpPr>
        <p:spPr>
          <a:xfrm>
            <a:off x="1154955" y="973668"/>
            <a:ext cx="3133726" cy="1020232"/>
          </a:xfrm>
        </p:spPr>
        <p:txBody>
          <a:bodyPr>
            <a:normAutofit fontScale="90000"/>
          </a:bodyPr>
          <a:lstStyle/>
          <a:p>
            <a:r>
              <a:rPr lang="en-US" dirty="0" err="1"/>
              <a:t>Bunastarea</a:t>
            </a:r>
            <a:r>
              <a:rPr lang="en-US" dirty="0"/>
              <a:t> </a:t>
            </a:r>
            <a:r>
              <a:rPr lang="en-US" dirty="0" err="1"/>
              <a:t>Emotionala</a:t>
            </a:r>
            <a:endParaRPr lang="en-US" dirty="0"/>
          </a:p>
        </p:txBody>
      </p:sp>
      <p:sp>
        <p:nvSpPr>
          <p:cNvPr id="3" name="Content Placeholder 2">
            <a:extLst>
              <a:ext uri="{FF2B5EF4-FFF2-40B4-BE49-F238E27FC236}">
                <a16:creationId xmlns:a16="http://schemas.microsoft.com/office/drawing/2014/main" id="{D16C2232-7C18-4E51-97A7-0BB5159E42B2}"/>
              </a:ext>
            </a:extLst>
          </p:cNvPr>
          <p:cNvSpPr>
            <a:spLocks noGrp="1"/>
          </p:cNvSpPr>
          <p:nvPr>
            <p:ph idx="1"/>
          </p:nvPr>
        </p:nvSpPr>
        <p:spPr>
          <a:xfrm>
            <a:off x="1154955" y="2120900"/>
            <a:ext cx="3133726" cy="3898900"/>
          </a:xfrm>
        </p:spPr>
        <p:txBody>
          <a:bodyPr>
            <a:normAutofit lnSpcReduction="10000"/>
          </a:bodyPr>
          <a:lstStyle/>
          <a:p>
            <a:pPr>
              <a:lnSpc>
                <a:spcPct val="90000"/>
              </a:lnSpc>
            </a:pPr>
            <a:r>
              <a:rPr lang="it-IT" dirty="0">
                <a:solidFill>
                  <a:schemeClr val="bg1"/>
                </a:solidFill>
              </a:rPr>
              <a:t>Strans legata de cea sociala </a:t>
            </a:r>
          </a:p>
          <a:p>
            <a:pPr>
              <a:lnSpc>
                <a:spcPct val="90000"/>
              </a:lnSpc>
            </a:pPr>
            <a:r>
              <a:rPr lang="it-IT" dirty="0">
                <a:solidFill>
                  <a:schemeClr val="bg1"/>
                </a:solidFill>
              </a:rPr>
              <a:t>A-ti gasi o comunitate cu care ai aspiratii , interese commune, care te stimuleaza si inspira</a:t>
            </a:r>
          </a:p>
          <a:p>
            <a:pPr>
              <a:lnSpc>
                <a:spcPct val="90000"/>
              </a:lnSpc>
            </a:pPr>
            <a:r>
              <a:rPr lang="it-IT" dirty="0">
                <a:solidFill>
                  <a:schemeClr val="bg1"/>
                </a:solidFill>
              </a:rPr>
              <a:t>A investi timp si energie in conexiuni care te fac fericit sau simti ca contribui  pentru o cauza inalta  </a:t>
            </a:r>
          </a:p>
          <a:p>
            <a:pPr>
              <a:lnSpc>
                <a:spcPct val="90000"/>
              </a:lnSpc>
            </a:pPr>
            <a:r>
              <a:rPr lang="it-IT" dirty="0">
                <a:solidFill>
                  <a:schemeClr val="bg1"/>
                </a:solidFill>
              </a:rPr>
              <a:t>A gasi un partener romantic </a:t>
            </a:r>
          </a:p>
          <a:p>
            <a:pPr>
              <a:lnSpc>
                <a:spcPct val="90000"/>
              </a:lnSpc>
            </a:pPr>
            <a:endParaRPr lang="it-IT" dirty="0">
              <a:solidFill>
                <a:schemeClr val="bg1"/>
              </a:solidFill>
            </a:endParaRPr>
          </a:p>
          <a:p>
            <a:pPr>
              <a:lnSpc>
                <a:spcPct val="90000"/>
              </a:lnSpc>
            </a:pPr>
            <a:endParaRPr lang="en-US" dirty="0">
              <a:solidFill>
                <a:schemeClr val="bg1"/>
              </a:solidFill>
            </a:endParaRPr>
          </a:p>
        </p:txBody>
      </p:sp>
      <p:pic>
        <p:nvPicPr>
          <p:cNvPr id="7" name="Picture 6" descr="A picture containing person, animal, cutting, man&#10;&#10;Description automatically generated">
            <a:extLst>
              <a:ext uri="{FF2B5EF4-FFF2-40B4-BE49-F238E27FC236}">
                <a16:creationId xmlns:a16="http://schemas.microsoft.com/office/drawing/2014/main" id="{C3E1B218-BEF1-4476-AF5E-F3A73B5A8C65}"/>
              </a:ext>
            </a:extLst>
          </p:cNvPr>
          <p:cNvPicPr>
            <a:picLocks noChangeAspect="1"/>
          </p:cNvPicPr>
          <p:nvPr/>
        </p:nvPicPr>
        <p:blipFill rotWithShape="1">
          <a:blip r:embed="rId4">
            <a:extLst>
              <a:ext uri="{28A0092B-C50C-407E-A947-70E740481C1C}">
                <a14:useLocalDpi xmlns:a14="http://schemas.microsoft.com/office/drawing/2010/main" val="0"/>
              </a:ext>
            </a:extLst>
          </a:blip>
          <a:srcRect l="6570" r="18260"/>
          <a:stretch/>
        </p:blipFill>
        <p:spPr>
          <a:xfrm>
            <a:off x="5194607" y="803751"/>
            <a:ext cx="6391533" cy="5250498"/>
          </a:xfrm>
          <a:prstGeom prst="rect">
            <a:avLst/>
          </a:prstGeom>
        </p:spPr>
      </p:pic>
      <p:sp>
        <p:nvSpPr>
          <p:cNvPr id="24" name="Rectangle 23">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25417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47C794-DD90-4D91-829F-2F92D74D4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A9A91F91-27C6-4301-95BB-38D75819E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A146DDC2-5A93-4B50-B8F4-B5311F9EC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19AA3227-4C96-4188-B279-CBD4D28FA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3943AC8-1C36-402E-9CF9-236EC89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07455A9-9423-4813-B4F5-5987FC50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553DE0C0-A442-421A-BC88-7C91FBC0D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0D557BDA-150C-4379-BDD2-E213125900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E9D56BD-9145-4921-9DB7-2C270ED3CAD3}"/>
              </a:ext>
            </a:extLst>
          </p:cNvPr>
          <p:cNvSpPr>
            <a:spLocks noGrp="1"/>
          </p:cNvSpPr>
          <p:nvPr>
            <p:ph type="title"/>
          </p:nvPr>
        </p:nvSpPr>
        <p:spPr>
          <a:xfrm>
            <a:off x="639098" y="629265"/>
            <a:ext cx="6425580" cy="1622322"/>
          </a:xfrm>
        </p:spPr>
        <p:txBody>
          <a:bodyPr>
            <a:normAutofit/>
          </a:bodyPr>
          <a:lstStyle/>
          <a:p>
            <a:r>
              <a:rPr lang="en-US" dirty="0" err="1"/>
              <a:t>Bunastarea</a:t>
            </a:r>
            <a:r>
              <a:rPr lang="en-US" dirty="0"/>
              <a:t> </a:t>
            </a:r>
            <a:r>
              <a:rPr lang="en-US" dirty="0" err="1"/>
              <a:t>Emotionala</a:t>
            </a:r>
            <a:endParaRPr lang="en-US" dirty="0"/>
          </a:p>
        </p:txBody>
      </p:sp>
      <p:sp>
        <p:nvSpPr>
          <p:cNvPr id="3" name="Content Placeholder 2">
            <a:extLst>
              <a:ext uri="{FF2B5EF4-FFF2-40B4-BE49-F238E27FC236}">
                <a16:creationId xmlns:a16="http://schemas.microsoft.com/office/drawing/2014/main" id="{F24A9FB9-33AF-45CF-A266-1654902F8DC1}"/>
              </a:ext>
            </a:extLst>
          </p:cNvPr>
          <p:cNvSpPr>
            <a:spLocks noGrp="1"/>
          </p:cNvSpPr>
          <p:nvPr>
            <p:ph idx="1"/>
          </p:nvPr>
        </p:nvSpPr>
        <p:spPr>
          <a:xfrm>
            <a:off x="639098" y="1782618"/>
            <a:ext cx="6456769" cy="4447857"/>
          </a:xfrm>
        </p:spPr>
        <p:txBody>
          <a:bodyPr anchor="ctr">
            <a:normAutofit/>
          </a:bodyPr>
          <a:lstStyle/>
          <a:p>
            <a:pPr marL="0" indent="0">
              <a:lnSpc>
                <a:spcPct val="90000"/>
              </a:lnSpc>
              <a:buNone/>
            </a:pPr>
            <a:r>
              <a:rPr lang="en-US" sz="1400" dirty="0" err="1">
                <a:solidFill>
                  <a:schemeClr val="bg1"/>
                </a:solidFill>
              </a:rPr>
              <a:t>Implica</a:t>
            </a:r>
            <a:r>
              <a:rPr lang="en-US" sz="1400" dirty="0">
                <a:solidFill>
                  <a:schemeClr val="bg1"/>
                </a:solidFill>
              </a:rPr>
              <a:t>:</a:t>
            </a:r>
          </a:p>
          <a:p>
            <a:pPr>
              <a:lnSpc>
                <a:spcPct val="90000"/>
              </a:lnSpc>
            </a:pPr>
            <a:r>
              <a:rPr lang="en-US" sz="1400" dirty="0">
                <a:solidFill>
                  <a:schemeClr val="bg1"/>
                </a:solidFill>
              </a:rPr>
              <a:t>A </a:t>
            </a:r>
            <a:r>
              <a:rPr lang="en-US" sz="1400" dirty="0" err="1">
                <a:solidFill>
                  <a:schemeClr val="bg1"/>
                </a:solidFill>
              </a:rPr>
              <a:t>te</a:t>
            </a:r>
            <a:r>
              <a:rPr lang="en-US" sz="1400" dirty="0">
                <a:solidFill>
                  <a:schemeClr val="bg1"/>
                </a:solidFill>
              </a:rPr>
              <a:t> </a:t>
            </a:r>
            <a:r>
              <a:rPr lang="en-US" sz="1400" dirty="0" err="1">
                <a:solidFill>
                  <a:schemeClr val="bg1"/>
                </a:solidFill>
              </a:rPr>
              <a:t>alinia</a:t>
            </a:r>
            <a:r>
              <a:rPr lang="en-US" sz="1400" dirty="0">
                <a:solidFill>
                  <a:schemeClr val="bg1"/>
                </a:solidFill>
              </a:rPr>
              <a:t> cu </a:t>
            </a:r>
            <a:r>
              <a:rPr lang="en-US" sz="1400" dirty="0" err="1">
                <a:solidFill>
                  <a:schemeClr val="bg1"/>
                </a:solidFill>
              </a:rPr>
              <a:t>aspiratiile</a:t>
            </a:r>
            <a:r>
              <a:rPr lang="en-US" sz="1400" dirty="0">
                <a:solidFill>
                  <a:schemeClr val="bg1"/>
                </a:solidFill>
              </a:rPr>
              <a:t> </a:t>
            </a:r>
            <a:r>
              <a:rPr lang="en-US" sz="1400" dirty="0" err="1">
                <a:solidFill>
                  <a:schemeClr val="bg1"/>
                </a:solidFill>
              </a:rPr>
              <a:t>profunde</a:t>
            </a:r>
            <a:r>
              <a:rPr lang="en-US" sz="1400" dirty="0">
                <a:solidFill>
                  <a:schemeClr val="bg1"/>
                </a:solidFill>
              </a:rPr>
              <a:t> </a:t>
            </a:r>
            <a:r>
              <a:rPr lang="en-US" sz="1400" dirty="0" err="1">
                <a:solidFill>
                  <a:schemeClr val="bg1"/>
                </a:solidFill>
              </a:rPr>
              <a:t>si</a:t>
            </a:r>
            <a:r>
              <a:rPr lang="en-US" sz="1400" dirty="0">
                <a:solidFill>
                  <a:schemeClr val="bg1"/>
                </a:solidFill>
              </a:rPr>
              <a:t> </a:t>
            </a:r>
            <a:r>
              <a:rPr lang="en-US" sz="1400" dirty="0" err="1">
                <a:solidFill>
                  <a:schemeClr val="bg1"/>
                </a:solidFill>
              </a:rPr>
              <a:t>ceea</a:t>
            </a:r>
            <a:r>
              <a:rPr lang="en-US" sz="1400" dirty="0">
                <a:solidFill>
                  <a:schemeClr val="bg1"/>
                </a:solidFill>
              </a:rPr>
              <a:t> </a:t>
            </a:r>
            <a:r>
              <a:rPr lang="en-US" sz="1400" dirty="0" err="1">
                <a:solidFill>
                  <a:schemeClr val="bg1"/>
                </a:solidFill>
              </a:rPr>
              <a:t>ce</a:t>
            </a:r>
            <a:r>
              <a:rPr lang="en-US" sz="1400" dirty="0">
                <a:solidFill>
                  <a:schemeClr val="bg1"/>
                </a:solidFill>
              </a:rPr>
              <a:t> </a:t>
            </a:r>
            <a:r>
              <a:rPr lang="en-US" sz="1400" dirty="0" err="1">
                <a:solidFill>
                  <a:schemeClr val="bg1"/>
                </a:solidFill>
              </a:rPr>
              <a:t>simti</a:t>
            </a:r>
            <a:r>
              <a:rPr lang="en-US" sz="1400" dirty="0">
                <a:solidFill>
                  <a:schemeClr val="bg1"/>
                </a:solidFill>
              </a:rPr>
              <a:t> ca </a:t>
            </a:r>
            <a:r>
              <a:rPr lang="en-US" sz="1400" dirty="0" err="1">
                <a:solidFill>
                  <a:schemeClr val="bg1"/>
                </a:solidFill>
              </a:rPr>
              <a:t>este</a:t>
            </a:r>
            <a:r>
              <a:rPr lang="en-US" sz="1400" dirty="0">
                <a:solidFill>
                  <a:schemeClr val="bg1"/>
                </a:solidFill>
              </a:rPr>
              <a:t> </a:t>
            </a:r>
            <a:r>
              <a:rPr lang="en-US" sz="1400" dirty="0" err="1">
                <a:solidFill>
                  <a:schemeClr val="bg1"/>
                </a:solidFill>
              </a:rPr>
              <a:t>menirea</a:t>
            </a:r>
            <a:r>
              <a:rPr lang="en-US" sz="1400" dirty="0">
                <a:solidFill>
                  <a:schemeClr val="bg1"/>
                </a:solidFill>
              </a:rPr>
              <a:t> ta</a:t>
            </a:r>
          </a:p>
          <a:p>
            <a:pPr>
              <a:lnSpc>
                <a:spcPct val="90000"/>
              </a:lnSpc>
            </a:pPr>
            <a:r>
              <a:rPr lang="en-US" sz="1400" dirty="0">
                <a:solidFill>
                  <a:schemeClr val="bg1"/>
                </a:solidFill>
              </a:rPr>
              <a:t>A face </a:t>
            </a:r>
            <a:r>
              <a:rPr lang="en-US" sz="1400" dirty="0" err="1">
                <a:solidFill>
                  <a:schemeClr val="bg1"/>
                </a:solidFill>
              </a:rPr>
              <a:t>lucruri</a:t>
            </a:r>
            <a:r>
              <a:rPr lang="en-US" sz="1400" dirty="0">
                <a:solidFill>
                  <a:schemeClr val="bg1"/>
                </a:solidFill>
              </a:rPr>
              <a:t> care sunt in </a:t>
            </a:r>
            <a:r>
              <a:rPr lang="en-US" sz="1400" dirty="0" err="1">
                <a:solidFill>
                  <a:schemeClr val="bg1"/>
                </a:solidFill>
              </a:rPr>
              <a:t>acord</a:t>
            </a:r>
            <a:r>
              <a:rPr lang="en-US" sz="1400" dirty="0">
                <a:solidFill>
                  <a:schemeClr val="bg1"/>
                </a:solidFill>
              </a:rPr>
              <a:t> cu </a:t>
            </a:r>
            <a:r>
              <a:rPr lang="en-US" sz="1400" dirty="0" err="1">
                <a:solidFill>
                  <a:schemeClr val="bg1"/>
                </a:solidFill>
              </a:rPr>
              <a:t>interesele</a:t>
            </a:r>
            <a:r>
              <a:rPr lang="en-US" sz="1400" dirty="0">
                <a:solidFill>
                  <a:schemeClr val="bg1"/>
                </a:solidFill>
              </a:rPr>
              <a:t> tale </a:t>
            </a:r>
            <a:r>
              <a:rPr lang="en-US" sz="1400" dirty="0" err="1">
                <a:solidFill>
                  <a:schemeClr val="bg1"/>
                </a:solidFill>
              </a:rPr>
              <a:t>si</a:t>
            </a:r>
            <a:r>
              <a:rPr lang="en-US" sz="1400" dirty="0">
                <a:solidFill>
                  <a:schemeClr val="bg1"/>
                </a:solidFill>
              </a:rPr>
              <a:t> </a:t>
            </a:r>
            <a:r>
              <a:rPr lang="en-US" sz="1400" dirty="0" err="1">
                <a:solidFill>
                  <a:schemeClr val="bg1"/>
                </a:solidFill>
              </a:rPr>
              <a:t>ceea</a:t>
            </a:r>
            <a:r>
              <a:rPr lang="en-US" sz="1400" dirty="0">
                <a:solidFill>
                  <a:schemeClr val="bg1"/>
                </a:solidFill>
              </a:rPr>
              <a:t> </a:t>
            </a:r>
            <a:r>
              <a:rPr lang="en-US" sz="1400" dirty="0" err="1">
                <a:solidFill>
                  <a:schemeClr val="bg1"/>
                </a:solidFill>
              </a:rPr>
              <a:t>ce</a:t>
            </a:r>
            <a:r>
              <a:rPr lang="en-US" sz="1400" dirty="0">
                <a:solidFill>
                  <a:schemeClr val="bg1"/>
                </a:solidFill>
              </a:rPr>
              <a:t> </a:t>
            </a:r>
            <a:r>
              <a:rPr lang="en-US" sz="1400" dirty="0" err="1">
                <a:solidFill>
                  <a:schemeClr val="bg1"/>
                </a:solidFill>
              </a:rPr>
              <a:t>te</a:t>
            </a:r>
            <a:r>
              <a:rPr lang="en-US" sz="1400" dirty="0">
                <a:solidFill>
                  <a:schemeClr val="bg1"/>
                </a:solidFill>
              </a:rPr>
              <a:t> face </a:t>
            </a:r>
            <a:r>
              <a:rPr lang="en-US" sz="1400" dirty="0" err="1">
                <a:solidFill>
                  <a:schemeClr val="bg1"/>
                </a:solidFill>
              </a:rPr>
              <a:t>fericit</a:t>
            </a:r>
            <a:endParaRPr lang="en-US" sz="1400" dirty="0">
              <a:solidFill>
                <a:schemeClr val="bg1"/>
              </a:solidFill>
            </a:endParaRPr>
          </a:p>
          <a:p>
            <a:pPr>
              <a:lnSpc>
                <a:spcPct val="90000"/>
              </a:lnSpc>
            </a:pPr>
            <a:r>
              <a:rPr lang="en-US" sz="1400" dirty="0">
                <a:solidFill>
                  <a:schemeClr val="bg1"/>
                </a:solidFill>
              </a:rPr>
              <a:t>A </a:t>
            </a:r>
            <a:r>
              <a:rPr lang="en-US" sz="1400" dirty="0" err="1">
                <a:solidFill>
                  <a:schemeClr val="bg1"/>
                </a:solidFill>
              </a:rPr>
              <a:t>te</a:t>
            </a:r>
            <a:r>
              <a:rPr lang="en-US" sz="1400" dirty="0">
                <a:solidFill>
                  <a:schemeClr val="bg1"/>
                </a:solidFill>
              </a:rPr>
              <a:t> </a:t>
            </a:r>
            <a:r>
              <a:rPr lang="en-US" sz="1400" dirty="0" err="1">
                <a:solidFill>
                  <a:schemeClr val="bg1"/>
                </a:solidFill>
              </a:rPr>
              <a:t>investi</a:t>
            </a:r>
            <a:r>
              <a:rPr lang="en-US" sz="1400" dirty="0">
                <a:solidFill>
                  <a:schemeClr val="bg1"/>
                </a:solidFill>
              </a:rPr>
              <a:t> in </a:t>
            </a:r>
            <a:r>
              <a:rPr lang="en-US" sz="1400" dirty="0" err="1">
                <a:solidFill>
                  <a:schemeClr val="bg1"/>
                </a:solidFill>
              </a:rPr>
              <a:t>hobiuri</a:t>
            </a:r>
            <a:r>
              <a:rPr lang="en-US" sz="1400" dirty="0">
                <a:solidFill>
                  <a:schemeClr val="bg1"/>
                </a:solidFill>
              </a:rPr>
              <a:t> care </a:t>
            </a:r>
            <a:r>
              <a:rPr lang="en-US" sz="1400" dirty="0" err="1">
                <a:solidFill>
                  <a:schemeClr val="bg1"/>
                </a:solidFill>
              </a:rPr>
              <a:t>iti</a:t>
            </a:r>
            <a:r>
              <a:rPr lang="en-US" sz="1400" dirty="0">
                <a:solidFill>
                  <a:schemeClr val="bg1"/>
                </a:solidFill>
              </a:rPr>
              <a:t> </a:t>
            </a:r>
            <a:r>
              <a:rPr lang="en-US" sz="1400" dirty="0" err="1">
                <a:solidFill>
                  <a:schemeClr val="bg1"/>
                </a:solidFill>
              </a:rPr>
              <a:t>plac</a:t>
            </a:r>
            <a:r>
              <a:rPr lang="en-US" sz="1400" dirty="0">
                <a:solidFill>
                  <a:schemeClr val="bg1"/>
                </a:solidFill>
              </a:rPr>
              <a:t>; </a:t>
            </a:r>
            <a:r>
              <a:rPr lang="en-US" sz="1400" dirty="0" err="1">
                <a:solidFill>
                  <a:schemeClr val="bg1"/>
                </a:solidFill>
              </a:rPr>
              <a:t>Muzica</a:t>
            </a:r>
            <a:r>
              <a:rPr lang="en-US" sz="1400" dirty="0">
                <a:solidFill>
                  <a:schemeClr val="bg1"/>
                </a:solidFill>
              </a:rPr>
              <a:t>; Arta </a:t>
            </a:r>
          </a:p>
          <a:p>
            <a:pPr>
              <a:lnSpc>
                <a:spcPct val="90000"/>
              </a:lnSpc>
            </a:pPr>
            <a:r>
              <a:rPr lang="en-US" sz="1400" dirty="0">
                <a:solidFill>
                  <a:schemeClr val="bg1"/>
                </a:solidFill>
              </a:rPr>
              <a:t>A </a:t>
            </a:r>
            <a:r>
              <a:rPr lang="en-US" sz="1400" dirty="0" err="1">
                <a:solidFill>
                  <a:schemeClr val="bg1"/>
                </a:solidFill>
              </a:rPr>
              <a:t>invata</a:t>
            </a:r>
            <a:r>
              <a:rPr lang="en-US" sz="1400" dirty="0">
                <a:solidFill>
                  <a:schemeClr val="bg1"/>
                </a:solidFill>
              </a:rPr>
              <a:t> </a:t>
            </a:r>
            <a:r>
              <a:rPr lang="en-US" sz="1400" dirty="0" err="1">
                <a:solidFill>
                  <a:schemeClr val="bg1"/>
                </a:solidFill>
              </a:rPr>
              <a:t>sa</a:t>
            </a:r>
            <a:r>
              <a:rPr lang="en-US" sz="1400" dirty="0">
                <a:solidFill>
                  <a:schemeClr val="bg1"/>
                </a:solidFill>
              </a:rPr>
              <a:t> </a:t>
            </a:r>
            <a:r>
              <a:rPr lang="en-US" sz="1400" dirty="0" err="1">
                <a:solidFill>
                  <a:schemeClr val="bg1"/>
                </a:solidFill>
              </a:rPr>
              <a:t>te</a:t>
            </a:r>
            <a:r>
              <a:rPr lang="en-US" sz="1400" dirty="0">
                <a:solidFill>
                  <a:schemeClr val="bg1"/>
                </a:solidFill>
              </a:rPr>
              <a:t> </a:t>
            </a:r>
            <a:r>
              <a:rPr lang="en-US" sz="1400" dirty="0" err="1">
                <a:solidFill>
                  <a:schemeClr val="bg1"/>
                </a:solidFill>
              </a:rPr>
              <a:t>relaxezi</a:t>
            </a:r>
            <a:r>
              <a:rPr lang="en-US" sz="1400" dirty="0">
                <a:solidFill>
                  <a:schemeClr val="bg1"/>
                </a:solidFill>
              </a:rPr>
              <a:t> </a:t>
            </a:r>
            <a:r>
              <a:rPr lang="en-US" sz="1400" dirty="0" err="1">
                <a:solidFill>
                  <a:schemeClr val="bg1"/>
                </a:solidFill>
              </a:rPr>
              <a:t>si</a:t>
            </a:r>
            <a:r>
              <a:rPr lang="en-US" sz="1400" dirty="0">
                <a:solidFill>
                  <a:schemeClr val="bg1"/>
                </a:solidFill>
              </a:rPr>
              <a:t> face </a:t>
            </a:r>
            <a:r>
              <a:rPr lang="en-US" sz="1400" dirty="0" err="1">
                <a:solidFill>
                  <a:schemeClr val="bg1"/>
                </a:solidFill>
              </a:rPr>
              <a:t>activitati</a:t>
            </a:r>
            <a:r>
              <a:rPr lang="en-US" sz="1400" dirty="0">
                <a:solidFill>
                  <a:schemeClr val="bg1"/>
                </a:solidFill>
              </a:rPr>
              <a:t> de </a:t>
            </a:r>
            <a:r>
              <a:rPr lang="en-US" sz="1400" dirty="0" err="1">
                <a:solidFill>
                  <a:schemeClr val="bg1"/>
                </a:solidFill>
              </a:rPr>
              <a:t>Relaxare</a:t>
            </a:r>
            <a:r>
              <a:rPr lang="en-US" sz="1400" dirty="0">
                <a:solidFill>
                  <a:schemeClr val="bg1"/>
                </a:solidFill>
              </a:rPr>
              <a:t>, in mod </a:t>
            </a:r>
            <a:r>
              <a:rPr lang="en-US" sz="1400" dirty="0" err="1">
                <a:solidFill>
                  <a:schemeClr val="bg1"/>
                </a:solidFill>
              </a:rPr>
              <a:t>regulat</a:t>
            </a:r>
            <a:r>
              <a:rPr lang="en-US" sz="1400" dirty="0">
                <a:solidFill>
                  <a:schemeClr val="bg1"/>
                </a:solidFill>
              </a:rPr>
              <a:t> </a:t>
            </a:r>
          </a:p>
          <a:p>
            <a:pPr>
              <a:lnSpc>
                <a:spcPct val="90000"/>
              </a:lnSpc>
            </a:pPr>
            <a:r>
              <a:rPr lang="en-US" sz="1400" dirty="0">
                <a:solidFill>
                  <a:schemeClr val="bg1"/>
                </a:solidFill>
              </a:rPr>
              <a:t>A </a:t>
            </a:r>
            <a:r>
              <a:rPr lang="en-US" sz="1400" dirty="0" err="1">
                <a:solidFill>
                  <a:schemeClr val="bg1"/>
                </a:solidFill>
              </a:rPr>
              <a:t>practica</a:t>
            </a:r>
            <a:r>
              <a:rPr lang="en-US" sz="1400" dirty="0">
                <a:solidFill>
                  <a:schemeClr val="bg1"/>
                </a:solidFill>
              </a:rPr>
              <a:t> </a:t>
            </a:r>
            <a:r>
              <a:rPr lang="en-US" sz="1400" dirty="0" err="1">
                <a:solidFill>
                  <a:schemeClr val="bg1"/>
                </a:solidFill>
              </a:rPr>
              <a:t>Sporturi</a:t>
            </a:r>
            <a:r>
              <a:rPr lang="en-US" sz="1400" dirty="0">
                <a:solidFill>
                  <a:schemeClr val="bg1"/>
                </a:solidFill>
              </a:rPr>
              <a:t>  </a:t>
            </a:r>
            <a:r>
              <a:rPr lang="en-US" sz="1400" dirty="0" err="1">
                <a:solidFill>
                  <a:schemeClr val="bg1"/>
                </a:solidFill>
              </a:rPr>
              <a:t>si</a:t>
            </a:r>
            <a:r>
              <a:rPr lang="en-US" sz="1400" dirty="0">
                <a:solidFill>
                  <a:schemeClr val="bg1"/>
                </a:solidFill>
              </a:rPr>
              <a:t> </a:t>
            </a:r>
            <a:r>
              <a:rPr lang="en-US" sz="1400" dirty="0" err="1">
                <a:solidFill>
                  <a:schemeClr val="bg1"/>
                </a:solidFill>
              </a:rPr>
              <a:t>Practici</a:t>
            </a:r>
            <a:r>
              <a:rPr lang="en-US" sz="1400" dirty="0">
                <a:solidFill>
                  <a:schemeClr val="bg1"/>
                </a:solidFill>
              </a:rPr>
              <a:t> Meditative </a:t>
            </a:r>
          </a:p>
          <a:p>
            <a:pPr>
              <a:lnSpc>
                <a:spcPct val="90000"/>
              </a:lnSpc>
            </a:pPr>
            <a:r>
              <a:rPr lang="en-US" sz="1400" dirty="0">
                <a:solidFill>
                  <a:schemeClr val="bg1"/>
                </a:solidFill>
              </a:rPr>
              <a:t>A </a:t>
            </a:r>
            <a:r>
              <a:rPr lang="en-US" sz="1400" dirty="0" err="1">
                <a:solidFill>
                  <a:schemeClr val="bg1"/>
                </a:solidFill>
              </a:rPr>
              <a:t>te</a:t>
            </a:r>
            <a:r>
              <a:rPr lang="en-US" sz="1400" dirty="0">
                <a:solidFill>
                  <a:schemeClr val="bg1"/>
                </a:solidFill>
              </a:rPr>
              <a:t> </a:t>
            </a:r>
            <a:r>
              <a:rPr lang="en-US" sz="1400" dirty="0" err="1">
                <a:solidFill>
                  <a:schemeClr val="bg1"/>
                </a:solidFill>
              </a:rPr>
              <a:t>Autoincuraja</a:t>
            </a:r>
            <a:r>
              <a:rPr lang="en-US" sz="1400" dirty="0">
                <a:solidFill>
                  <a:schemeClr val="bg1"/>
                </a:solidFill>
              </a:rPr>
              <a:t> </a:t>
            </a:r>
            <a:r>
              <a:rPr lang="en-US" sz="1400" dirty="0" err="1">
                <a:solidFill>
                  <a:schemeClr val="bg1"/>
                </a:solidFill>
              </a:rPr>
              <a:t>si</a:t>
            </a:r>
            <a:r>
              <a:rPr lang="en-US" sz="1400" dirty="0">
                <a:solidFill>
                  <a:schemeClr val="bg1"/>
                </a:solidFill>
              </a:rPr>
              <a:t> a-I </a:t>
            </a:r>
            <a:r>
              <a:rPr lang="en-US" sz="1400" dirty="0" err="1">
                <a:solidFill>
                  <a:schemeClr val="bg1"/>
                </a:solidFill>
              </a:rPr>
              <a:t>incuraja</a:t>
            </a:r>
            <a:r>
              <a:rPr lang="en-US" sz="1400" dirty="0">
                <a:solidFill>
                  <a:schemeClr val="bg1"/>
                </a:solidFill>
              </a:rPr>
              <a:t> pe </a:t>
            </a:r>
            <a:r>
              <a:rPr lang="en-US" sz="1400" dirty="0" err="1">
                <a:solidFill>
                  <a:schemeClr val="bg1"/>
                </a:solidFill>
              </a:rPr>
              <a:t>celorlati</a:t>
            </a:r>
            <a:r>
              <a:rPr lang="en-US" sz="1400" dirty="0">
                <a:solidFill>
                  <a:schemeClr val="bg1"/>
                </a:solidFill>
              </a:rPr>
              <a:t> , in mod </a:t>
            </a:r>
            <a:r>
              <a:rPr lang="en-US" sz="1400" dirty="0" err="1">
                <a:solidFill>
                  <a:schemeClr val="bg1"/>
                </a:solidFill>
              </a:rPr>
              <a:t>regulat</a:t>
            </a:r>
            <a:r>
              <a:rPr lang="en-US" sz="1400" dirty="0">
                <a:solidFill>
                  <a:schemeClr val="bg1"/>
                </a:solidFill>
              </a:rPr>
              <a:t> </a:t>
            </a:r>
          </a:p>
          <a:p>
            <a:pPr>
              <a:lnSpc>
                <a:spcPct val="90000"/>
              </a:lnSpc>
            </a:pPr>
            <a:r>
              <a:rPr lang="en-US" sz="1400" dirty="0">
                <a:solidFill>
                  <a:schemeClr val="bg1"/>
                </a:solidFill>
              </a:rPr>
              <a:t> </a:t>
            </a:r>
            <a:r>
              <a:rPr lang="en-US" sz="1400" dirty="0" err="1">
                <a:solidFill>
                  <a:schemeClr val="bg1"/>
                </a:solidFill>
              </a:rPr>
              <a:t>Bunastare</a:t>
            </a:r>
            <a:r>
              <a:rPr lang="en-US" sz="1400" dirty="0">
                <a:solidFill>
                  <a:schemeClr val="bg1"/>
                </a:solidFill>
              </a:rPr>
              <a:t> </a:t>
            </a:r>
            <a:r>
              <a:rPr lang="en-US" sz="1400" dirty="0" err="1">
                <a:solidFill>
                  <a:schemeClr val="bg1"/>
                </a:solidFill>
              </a:rPr>
              <a:t>emotionala</a:t>
            </a:r>
            <a:r>
              <a:rPr lang="en-US" sz="1400" dirty="0">
                <a:solidFill>
                  <a:schemeClr val="bg1"/>
                </a:solidFill>
              </a:rPr>
              <a:t> </a:t>
            </a:r>
            <a:r>
              <a:rPr lang="en-US" sz="1400" dirty="0" err="1">
                <a:solidFill>
                  <a:schemeClr val="bg1"/>
                </a:solidFill>
              </a:rPr>
              <a:t>va</a:t>
            </a:r>
            <a:r>
              <a:rPr lang="en-US" sz="1400" dirty="0">
                <a:solidFill>
                  <a:schemeClr val="bg1"/>
                </a:solidFill>
              </a:rPr>
              <a:t> </a:t>
            </a:r>
            <a:r>
              <a:rPr lang="en-US" sz="1400" dirty="0" err="1">
                <a:solidFill>
                  <a:schemeClr val="bg1"/>
                </a:solidFill>
              </a:rPr>
              <a:t>crea</a:t>
            </a:r>
            <a:r>
              <a:rPr lang="en-US" sz="1400" dirty="0">
                <a:solidFill>
                  <a:schemeClr val="bg1"/>
                </a:solidFill>
              </a:rPr>
              <a:t> </a:t>
            </a:r>
            <a:r>
              <a:rPr lang="en-US" sz="1400" dirty="0" err="1">
                <a:solidFill>
                  <a:schemeClr val="bg1"/>
                </a:solidFill>
              </a:rPr>
              <a:t>emotii</a:t>
            </a:r>
            <a:r>
              <a:rPr lang="en-US" sz="1400" dirty="0">
                <a:solidFill>
                  <a:schemeClr val="bg1"/>
                </a:solidFill>
              </a:rPr>
              <a:t> </a:t>
            </a:r>
            <a:r>
              <a:rPr lang="en-US" sz="1400" dirty="0" err="1">
                <a:solidFill>
                  <a:schemeClr val="bg1"/>
                </a:solidFill>
              </a:rPr>
              <a:t>pozitive</a:t>
            </a:r>
            <a:r>
              <a:rPr lang="en-US" sz="1400" dirty="0">
                <a:solidFill>
                  <a:schemeClr val="bg1"/>
                </a:solidFill>
              </a:rPr>
              <a:t> ca </a:t>
            </a:r>
            <a:r>
              <a:rPr lang="en-US" sz="1400" dirty="0" err="1">
                <a:solidFill>
                  <a:schemeClr val="bg1"/>
                </a:solidFill>
              </a:rPr>
              <a:t>gratitudine</a:t>
            </a:r>
            <a:r>
              <a:rPr lang="en-US" sz="1400" dirty="0">
                <a:solidFill>
                  <a:schemeClr val="bg1"/>
                </a:solidFill>
              </a:rPr>
              <a:t>, </a:t>
            </a:r>
            <a:r>
              <a:rPr lang="en-US" sz="1400" dirty="0" err="1">
                <a:solidFill>
                  <a:schemeClr val="bg1"/>
                </a:solidFill>
              </a:rPr>
              <a:t>entuziasm</a:t>
            </a:r>
            <a:r>
              <a:rPr lang="en-US" sz="1400" dirty="0">
                <a:solidFill>
                  <a:schemeClr val="bg1"/>
                </a:solidFill>
              </a:rPr>
              <a:t>, calm , </a:t>
            </a:r>
            <a:r>
              <a:rPr lang="en-US" sz="1400" dirty="0" err="1">
                <a:solidFill>
                  <a:schemeClr val="bg1"/>
                </a:solidFill>
              </a:rPr>
              <a:t>compasiune</a:t>
            </a:r>
            <a:r>
              <a:rPr lang="en-US" sz="1400" dirty="0">
                <a:solidFill>
                  <a:schemeClr val="bg1"/>
                </a:solidFill>
              </a:rPr>
              <a:t>, </a:t>
            </a:r>
            <a:r>
              <a:rPr lang="en-US" sz="1400" dirty="0" err="1">
                <a:solidFill>
                  <a:schemeClr val="bg1"/>
                </a:solidFill>
              </a:rPr>
              <a:t>colegialitate</a:t>
            </a:r>
            <a:r>
              <a:rPr lang="en-US" sz="1400" dirty="0">
                <a:solidFill>
                  <a:schemeClr val="bg1"/>
                </a:solidFill>
              </a:rPr>
              <a:t>  </a:t>
            </a:r>
            <a:r>
              <a:rPr lang="en-US" sz="1400" dirty="0" err="1">
                <a:solidFill>
                  <a:schemeClr val="bg1"/>
                </a:solidFill>
              </a:rPr>
              <a:t>si</a:t>
            </a:r>
            <a:r>
              <a:rPr lang="en-US" sz="1400" dirty="0">
                <a:solidFill>
                  <a:schemeClr val="bg1"/>
                </a:solidFill>
              </a:rPr>
              <a:t> </a:t>
            </a:r>
            <a:r>
              <a:rPr lang="en-US" sz="1400" dirty="0" err="1">
                <a:solidFill>
                  <a:schemeClr val="bg1"/>
                </a:solidFill>
              </a:rPr>
              <a:t>bunatate</a:t>
            </a:r>
            <a:r>
              <a:rPr lang="en-US" sz="1400" dirty="0">
                <a:solidFill>
                  <a:schemeClr val="bg1"/>
                </a:solidFill>
              </a:rPr>
              <a:t>. </a:t>
            </a:r>
            <a:r>
              <a:rPr lang="en-US" sz="1400" dirty="0" err="1">
                <a:solidFill>
                  <a:schemeClr val="bg1"/>
                </a:solidFill>
              </a:rPr>
              <a:t>Emotiile</a:t>
            </a:r>
            <a:r>
              <a:rPr lang="en-US" sz="1400" dirty="0">
                <a:solidFill>
                  <a:schemeClr val="bg1"/>
                </a:solidFill>
              </a:rPr>
              <a:t> </a:t>
            </a:r>
            <a:r>
              <a:rPr lang="en-US" sz="1400" dirty="0" err="1">
                <a:solidFill>
                  <a:schemeClr val="bg1"/>
                </a:solidFill>
              </a:rPr>
              <a:t>pozitive</a:t>
            </a:r>
            <a:r>
              <a:rPr lang="en-US" sz="1400" dirty="0">
                <a:solidFill>
                  <a:schemeClr val="bg1"/>
                </a:solidFill>
              </a:rPr>
              <a:t> </a:t>
            </a:r>
            <a:r>
              <a:rPr lang="en-US" sz="1400" dirty="0" err="1">
                <a:solidFill>
                  <a:schemeClr val="bg1"/>
                </a:solidFill>
              </a:rPr>
              <a:t>vor</a:t>
            </a:r>
            <a:r>
              <a:rPr lang="en-US" sz="1400" dirty="0">
                <a:solidFill>
                  <a:schemeClr val="bg1"/>
                </a:solidFill>
              </a:rPr>
              <a:t> </a:t>
            </a:r>
            <a:r>
              <a:rPr lang="en-US" sz="1400" dirty="0" err="1">
                <a:solidFill>
                  <a:schemeClr val="bg1"/>
                </a:solidFill>
              </a:rPr>
              <a:t>contribui</a:t>
            </a:r>
            <a:r>
              <a:rPr lang="en-US" sz="1400" dirty="0">
                <a:solidFill>
                  <a:schemeClr val="bg1"/>
                </a:solidFill>
              </a:rPr>
              <a:t> la </a:t>
            </a:r>
            <a:r>
              <a:rPr lang="en-US" sz="1400" dirty="0" err="1">
                <a:solidFill>
                  <a:schemeClr val="bg1"/>
                </a:solidFill>
              </a:rPr>
              <a:t>sanatatea</a:t>
            </a:r>
            <a:r>
              <a:rPr lang="en-US" sz="1400" dirty="0">
                <a:solidFill>
                  <a:schemeClr val="bg1"/>
                </a:solidFill>
              </a:rPr>
              <a:t> </a:t>
            </a:r>
            <a:r>
              <a:rPr lang="en-US" sz="1400" dirty="0" err="1">
                <a:solidFill>
                  <a:schemeClr val="bg1"/>
                </a:solidFill>
              </a:rPr>
              <a:t>cardiaca</a:t>
            </a:r>
            <a:r>
              <a:rPr lang="en-US" sz="1400" dirty="0">
                <a:solidFill>
                  <a:schemeClr val="bg1"/>
                </a:solidFill>
              </a:rPr>
              <a:t> , </a:t>
            </a:r>
            <a:r>
              <a:rPr lang="en-US" sz="1400" dirty="0" err="1">
                <a:solidFill>
                  <a:schemeClr val="bg1"/>
                </a:solidFill>
              </a:rPr>
              <a:t>psihologica</a:t>
            </a:r>
            <a:r>
              <a:rPr lang="en-US" sz="1400" dirty="0">
                <a:solidFill>
                  <a:schemeClr val="bg1"/>
                </a:solidFill>
              </a:rPr>
              <a:t> </a:t>
            </a:r>
            <a:r>
              <a:rPr lang="en-US" sz="1400" dirty="0" err="1">
                <a:solidFill>
                  <a:schemeClr val="bg1"/>
                </a:solidFill>
              </a:rPr>
              <a:t>si</a:t>
            </a:r>
            <a:r>
              <a:rPr lang="en-US" sz="1400" dirty="0">
                <a:solidFill>
                  <a:schemeClr val="bg1"/>
                </a:solidFill>
              </a:rPr>
              <a:t> </a:t>
            </a:r>
            <a:r>
              <a:rPr lang="en-US" sz="1400" dirty="0" err="1">
                <a:solidFill>
                  <a:schemeClr val="bg1"/>
                </a:solidFill>
              </a:rPr>
              <a:t>nervoasa</a:t>
            </a:r>
            <a:r>
              <a:rPr lang="en-US" sz="1400" dirty="0">
                <a:solidFill>
                  <a:schemeClr val="bg1"/>
                </a:solidFill>
              </a:rPr>
              <a:t> </a:t>
            </a:r>
            <a:r>
              <a:rPr lang="en-US" sz="1400" dirty="0" err="1">
                <a:solidFill>
                  <a:schemeClr val="bg1"/>
                </a:solidFill>
              </a:rPr>
              <a:t>dar</a:t>
            </a:r>
            <a:r>
              <a:rPr lang="en-US" sz="1400" dirty="0">
                <a:solidFill>
                  <a:schemeClr val="bg1"/>
                </a:solidFill>
              </a:rPr>
              <a:t> </a:t>
            </a:r>
            <a:r>
              <a:rPr lang="en-US" sz="1400" dirty="0" err="1">
                <a:solidFill>
                  <a:schemeClr val="bg1"/>
                </a:solidFill>
              </a:rPr>
              <a:t>si</a:t>
            </a:r>
            <a:r>
              <a:rPr lang="en-US" sz="1400" dirty="0">
                <a:solidFill>
                  <a:schemeClr val="bg1"/>
                </a:solidFill>
              </a:rPr>
              <a:t> la </a:t>
            </a:r>
            <a:r>
              <a:rPr lang="en-US" sz="1400" dirty="0" err="1">
                <a:solidFill>
                  <a:schemeClr val="bg1"/>
                </a:solidFill>
              </a:rPr>
              <a:t>intarirea</a:t>
            </a:r>
            <a:r>
              <a:rPr lang="en-US" sz="1400" dirty="0">
                <a:solidFill>
                  <a:schemeClr val="bg1"/>
                </a:solidFill>
              </a:rPr>
              <a:t> </a:t>
            </a:r>
            <a:r>
              <a:rPr lang="en-US" sz="1400" dirty="0" err="1">
                <a:solidFill>
                  <a:schemeClr val="bg1"/>
                </a:solidFill>
              </a:rPr>
              <a:t>imunitatii</a:t>
            </a:r>
            <a:r>
              <a:rPr lang="en-US" sz="1400" dirty="0">
                <a:solidFill>
                  <a:schemeClr val="bg1"/>
                </a:solidFill>
              </a:rPr>
              <a:t> .</a:t>
            </a:r>
            <a:br>
              <a:rPr lang="en-US" sz="1400" dirty="0">
                <a:solidFill>
                  <a:schemeClr val="bg1"/>
                </a:solidFill>
              </a:rPr>
            </a:br>
            <a:endParaRPr lang="en-US" sz="1400" dirty="0">
              <a:solidFill>
                <a:schemeClr val="bg1"/>
              </a:solidFill>
            </a:endParaRPr>
          </a:p>
        </p:txBody>
      </p:sp>
      <p:pic>
        <p:nvPicPr>
          <p:cNvPr id="5" name="Picture 4" descr="A picture containing indoor, table, computer, sitting&#10;&#10;Description automatically generated">
            <a:extLst>
              <a:ext uri="{FF2B5EF4-FFF2-40B4-BE49-F238E27FC236}">
                <a16:creationId xmlns:a16="http://schemas.microsoft.com/office/drawing/2014/main" id="{D1EE21F3-B372-4310-BF95-20DD0A150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328" y="645106"/>
            <a:ext cx="3728233" cy="5585369"/>
          </a:xfrm>
          <a:prstGeom prst="rect">
            <a:avLst/>
          </a:prstGeom>
        </p:spPr>
      </p:pic>
      <p:sp>
        <p:nvSpPr>
          <p:cNvPr id="19" name="Rectangle 18">
            <a:extLst>
              <a:ext uri="{FF2B5EF4-FFF2-40B4-BE49-F238E27FC236}">
                <a16:creationId xmlns:a16="http://schemas.microsoft.com/office/drawing/2014/main" id="{190D4F95-AC40-4C7F-8794-DF2B6F750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96091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3" name="Rectangle 12">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1"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DC6F86E-B253-462B-B5D9-28C3F33A3762}"/>
              </a:ext>
            </a:extLst>
          </p:cNvPr>
          <p:cNvSpPr>
            <a:spLocks noGrp="1"/>
          </p:cNvSpPr>
          <p:nvPr>
            <p:ph type="title"/>
          </p:nvPr>
        </p:nvSpPr>
        <p:spPr>
          <a:xfrm>
            <a:off x="1154955" y="973668"/>
            <a:ext cx="3133726" cy="1020232"/>
          </a:xfrm>
        </p:spPr>
        <p:txBody>
          <a:bodyPr>
            <a:normAutofit/>
          </a:bodyPr>
          <a:lstStyle/>
          <a:p>
            <a:pPr>
              <a:lnSpc>
                <a:spcPct val="90000"/>
              </a:lnSpc>
            </a:pPr>
            <a:r>
              <a:rPr lang="en-US" sz="2000" err="1"/>
              <a:t>Exercitii</a:t>
            </a:r>
            <a:r>
              <a:rPr lang="en-US" sz="2000"/>
              <a:t> de </a:t>
            </a:r>
            <a:r>
              <a:rPr lang="en-US" sz="2000" err="1"/>
              <a:t>Bunastare</a:t>
            </a:r>
            <a:r>
              <a:rPr lang="en-US" sz="2000"/>
              <a:t> </a:t>
            </a:r>
            <a:r>
              <a:rPr lang="en-US" sz="2000" err="1"/>
              <a:t>emotionala</a:t>
            </a:r>
            <a:r>
              <a:rPr lang="en-US" sz="2000"/>
              <a:t>:</a:t>
            </a:r>
          </a:p>
        </p:txBody>
      </p:sp>
      <p:sp>
        <p:nvSpPr>
          <p:cNvPr id="3" name="Content Placeholder 2">
            <a:extLst>
              <a:ext uri="{FF2B5EF4-FFF2-40B4-BE49-F238E27FC236}">
                <a16:creationId xmlns:a16="http://schemas.microsoft.com/office/drawing/2014/main" id="{BC079B00-5F0E-4473-AE88-46F4AF5EC41B}"/>
              </a:ext>
            </a:extLst>
          </p:cNvPr>
          <p:cNvSpPr>
            <a:spLocks noGrp="1"/>
          </p:cNvSpPr>
          <p:nvPr>
            <p:ph idx="1"/>
          </p:nvPr>
        </p:nvSpPr>
        <p:spPr>
          <a:xfrm>
            <a:off x="1154955" y="2120900"/>
            <a:ext cx="3133726" cy="3898900"/>
          </a:xfrm>
        </p:spPr>
        <p:txBody>
          <a:bodyPr>
            <a:normAutofit/>
          </a:bodyPr>
          <a:lstStyle/>
          <a:p>
            <a:pPr>
              <a:lnSpc>
                <a:spcPct val="90000"/>
              </a:lnSpc>
            </a:pPr>
            <a:r>
              <a:rPr lang="en-US" sz="1300">
                <a:solidFill>
                  <a:schemeClr val="bg1"/>
                </a:solidFill>
              </a:rPr>
              <a:t>Jurnalul Gratitudinii : de scris regulat cam cel putin 3-6 luni-</a:t>
            </a:r>
          </a:p>
          <a:p>
            <a:pPr>
              <a:lnSpc>
                <a:spcPct val="90000"/>
              </a:lnSpc>
            </a:pPr>
            <a:r>
              <a:rPr lang="en-US" sz="1300">
                <a:solidFill>
                  <a:schemeClr val="bg1"/>
                </a:solidFill>
              </a:rPr>
              <a:t>aduce buna dispozitie</a:t>
            </a:r>
          </a:p>
          <a:p>
            <a:pPr>
              <a:lnSpc>
                <a:spcPct val="90000"/>
              </a:lnSpc>
            </a:pPr>
            <a:r>
              <a:rPr lang="en-US" sz="1300">
                <a:solidFill>
                  <a:schemeClr val="bg1"/>
                </a:solidFill>
              </a:rPr>
              <a:t>Scrie 3-5 lucruri pozitive care ne-au facut multumiti si fericiti care s-au intamplat azi, in ziua ce a trecut sau f recent-atat in plan personal, cat si profesional  </a:t>
            </a:r>
          </a:p>
          <a:p>
            <a:pPr>
              <a:lnSpc>
                <a:spcPct val="90000"/>
              </a:lnSpc>
            </a:pPr>
            <a:r>
              <a:rPr lang="en-US" sz="1300">
                <a:solidFill>
                  <a:schemeClr val="bg1"/>
                </a:solidFill>
              </a:rPr>
              <a:t>Acum, in prag de Nou An Evreiesc, reflecteaza la anul ce a trecut:</a:t>
            </a:r>
          </a:p>
          <a:p>
            <a:pPr>
              <a:lnSpc>
                <a:spcPct val="90000"/>
              </a:lnSpc>
            </a:pPr>
            <a:r>
              <a:rPr lang="en-US" sz="1300">
                <a:solidFill>
                  <a:schemeClr val="bg1"/>
                </a:solidFill>
              </a:rPr>
              <a:t>Ce lucruri , activitati si evenimente esti mandru ca ai participat si facut?</a:t>
            </a:r>
          </a:p>
          <a:p>
            <a:pPr>
              <a:lnSpc>
                <a:spcPct val="90000"/>
              </a:lnSpc>
            </a:pPr>
            <a:r>
              <a:rPr lang="en-US" sz="1300">
                <a:solidFill>
                  <a:schemeClr val="bg1"/>
                </a:solidFill>
              </a:rPr>
              <a:t>Ce lucruri ai in plan sa faci anul ce vine sa te faca fericit si multumit?</a:t>
            </a:r>
          </a:p>
        </p:txBody>
      </p:sp>
      <p:pic>
        <p:nvPicPr>
          <p:cNvPr id="7" name="Picture 6" descr="A screenshot of a cell phone&#10;&#10;Description automatically generated">
            <a:extLst>
              <a:ext uri="{FF2B5EF4-FFF2-40B4-BE49-F238E27FC236}">
                <a16:creationId xmlns:a16="http://schemas.microsoft.com/office/drawing/2014/main" id="{D8A0EE68-CAA5-494E-967F-55DC64E8B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124" y="803751"/>
            <a:ext cx="5250498" cy="5250498"/>
          </a:xfrm>
          <a:prstGeom prst="rect">
            <a:avLst/>
          </a:prstGeom>
        </p:spPr>
      </p:pic>
      <p:sp>
        <p:nvSpPr>
          <p:cNvPr id="24" name="Rectangle 23">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7507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F0BB-33E7-4206-AFC2-F3D16ED1FBE0}"/>
              </a:ext>
            </a:extLst>
          </p:cNvPr>
          <p:cNvSpPr>
            <a:spLocks noGrp="1"/>
          </p:cNvSpPr>
          <p:nvPr>
            <p:ph type="title"/>
          </p:nvPr>
        </p:nvSpPr>
        <p:spPr>
          <a:xfrm>
            <a:off x="2895600" y="382385"/>
            <a:ext cx="8534399" cy="1413758"/>
          </a:xfrm>
        </p:spPr>
        <p:txBody>
          <a:bodyPr anchor="b">
            <a:normAutofit/>
          </a:bodyPr>
          <a:lstStyle/>
          <a:p>
            <a:pPr algn="ctr"/>
            <a:r>
              <a:rPr lang="en-US" sz="4400" dirty="0"/>
              <a:t> </a:t>
            </a:r>
            <a:r>
              <a:rPr lang="en-US" sz="2800" dirty="0" err="1"/>
              <a:t>Experienta</a:t>
            </a:r>
            <a:r>
              <a:rPr lang="en-US" sz="2800" dirty="0"/>
              <a:t> director</a:t>
            </a:r>
            <a:br>
              <a:rPr lang="en-US" sz="2800" dirty="0"/>
            </a:br>
            <a:r>
              <a:rPr lang="en-US" sz="2800" dirty="0"/>
              <a:t>-Wellness Alliance-</a:t>
            </a:r>
          </a:p>
        </p:txBody>
      </p:sp>
      <p:sp>
        <p:nvSpPr>
          <p:cNvPr id="3" name="Content Placeholder 2">
            <a:extLst>
              <a:ext uri="{FF2B5EF4-FFF2-40B4-BE49-F238E27FC236}">
                <a16:creationId xmlns:a16="http://schemas.microsoft.com/office/drawing/2014/main" id="{C37E4C69-41E9-4916-9AE6-F1EA2DA6B4E0}"/>
              </a:ext>
            </a:extLst>
          </p:cNvPr>
          <p:cNvSpPr>
            <a:spLocks noGrp="1"/>
          </p:cNvSpPr>
          <p:nvPr>
            <p:ph idx="1"/>
          </p:nvPr>
        </p:nvSpPr>
        <p:spPr>
          <a:xfrm>
            <a:off x="2895600" y="2178528"/>
            <a:ext cx="8534400" cy="3701065"/>
          </a:xfrm>
        </p:spPr>
        <p:txBody>
          <a:bodyPr>
            <a:normAutofit fontScale="92500" lnSpcReduction="10000"/>
          </a:bodyPr>
          <a:lstStyle/>
          <a:p>
            <a:pPr marL="0" indent="0">
              <a:lnSpc>
                <a:spcPct val="100000"/>
              </a:lnSpc>
              <a:buNone/>
            </a:pPr>
            <a:r>
              <a:rPr lang="en-US" dirty="0"/>
              <a:t>  </a:t>
            </a:r>
            <a:r>
              <a:rPr lang="en-US" dirty="0">
                <a:solidFill>
                  <a:schemeClr val="tx2"/>
                </a:solidFill>
              </a:rPr>
              <a:t>Roxanne Marin , Charlotte, NC </a:t>
            </a:r>
          </a:p>
          <a:p>
            <a:pPr>
              <a:lnSpc>
                <a:spcPct val="100000"/>
              </a:lnSpc>
            </a:pPr>
            <a:r>
              <a:rPr lang="en-US" dirty="0" err="1">
                <a:solidFill>
                  <a:schemeClr val="tx2"/>
                </a:solidFill>
              </a:rPr>
              <a:t>experiență</a:t>
            </a:r>
            <a:r>
              <a:rPr lang="en-US" dirty="0">
                <a:solidFill>
                  <a:schemeClr val="tx2"/>
                </a:solidFill>
              </a:rPr>
              <a:t> de </a:t>
            </a:r>
            <a:r>
              <a:rPr lang="en-US" dirty="0" err="1">
                <a:solidFill>
                  <a:schemeClr val="tx2"/>
                </a:solidFill>
              </a:rPr>
              <a:t>mai</a:t>
            </a:r>
            <a:r>
              <a:rPr lang="en-US" dirty="0">
                <a:solidFill>
                  <a:schemeClr val="tx2"/>
                </a:solidFill>
              </a:rPr>
              <a:t> </a:t>
            </a:r>
            <a:r>
              <a:rPr lang="en-US" dirty="0" err="1">
                <a:solidFill>
                  <a:schemeClr val="tx2"/>
                </a:solidFill>
              </a:rPr>
              <a:t>mult</a:t>
            </a:r>
            <a:r>
              <a:rPr lang="en-US" dirty="0">
                <a:solidFill>
                  <a:schemeClr val="tx2"/>
                </a:solidFill>
              </a:rPr>
              <a:t> de 8 ani </a:t>
            </a:r>
            <a:r>
              <a:rPr lang="en-US" dirty="0" err="1">
                <a:solidFill>
                  <a:schemeClr val="tx2"/>
                </a:solidFill>
              </a:rPr>
              <a:t>în</a:t>
            </a:r>
            <a:r>
              <a:rPr lang="en-US" dirty="0">
                <a:solidFill>
                  <a:schemeClr val="tx2"/>
                </a:solidFill>
              </a:rPr>
              <a:t> </a:t>
            </a:r>
            <a:r>
              <a:rPr lang="en-US" dirty="0" err="1">
                <a:solidFill>
                  <a:schemeClr val="tx2"/>
                </a:solidFill>
              </a:rPr>
              <a:t>îngrijirea</a:t>
            </a:r>
            <a:r>
              <a:rPr lang="en-US" dirty="0">
                <a:solidFill>
                  <a:schemeClr val="tx2"/>
                </a:solidFill>
              </a:rPr>
              <a:t> </a:t>
            </a:r>
            <a:r>
              <a:rPr lang="en-US" dirty="0" err="1">
                <a:solidFill>
                  <a:schemeClr val="tx2"/>
                </a:solidFill>
              </a:rPr>
              <a:t>medicală</a:t>
            </a:r>
            <a:r>
              <a:rPr lang="en-US" dirty="0">
                <a:solidFill>
                  <a:schemeClr val="tx2"/>
                </a:solidFill>
              </a:rPr>
              <a:t> </a:t>
            </a:r>
            <a:r>
              <a:rPr lang="en-US" dirty="0" err="1">
                <a:solidFill>
                  <a:schemeClr val="tx2"/>
                </a:solidFill>
              </a:rPr>
              <a:t>pentru</a:t>
            </a:r>
            <a:r>
              <a:rPr lang="en-US" dirty="0">
                <a:solidFill>
                  <a:schemeClr val="tx2"/>
                </a:solidFill>
              </a:rPr>
              <a:t> </a:t>
            </a:r>
            <a:r>
              <a:rPr lang="en-US" dirty="0" err="1">
                <a:solidFill>
                  <a:schemeClr val="tx2"/>
                </a:solidFill>
              </a:rPr>
              <a:t>afecțiuni</a:t>
            </a:r>
            <a:r>
              <a:rPr lang="en-US" dirty="0">
                <a:solidFill>
                  <a:schemeClr val="tx2"/>
                </a:solidFill>
              </a:rPr>
              <a:t> acute </a:t>
            </a:r>
            <a:r>
              <a:rPr lang="en-US" dirty="0" err="1">
                <a:solidFill>
                  <a:schemeClr val="tx2"/>
                </a:solidFill>
              </a:rPr>
              <a:t>și</a:t>
            </a:r>
            <a:r>
              <a:rPr lang="en-US" dirty="0">
                <a:solidFill>
                  <a:schemeClr val="tx2"/>
                </a:solidFill>
              </a:rPr>
              <a:t> </a:t>
            </a:r>
            <a:r>
              <a:rPr lang="en-US" dirty="0" err="1">
                <a:solidFill>
                  <a:schemeClr val="tx2"/>
                </a:solidFill>
              </a:rPr>
              <a:t>cronice</a:t>
            </a:r>
            <a:r>
              <a:rPr lang="en-US" dirty="0">
                <a:solidFill>
                  <a:schemeClr val="tx2"/>
                </a:solidFill>
              </a:rPr>
              <a:t>, cum </a:t>
            </a:r>
            <a:r>
              <a:rPr lang="en-US" dirty="0" err="1">
                <a:solidFill>
                  <a:schemeClr val="tx2"/>
                </a:solidFill>
              </a:rPr>
              <a:t>ar</a:t>
            </a:r>
            <a:r>
              <a:rPr lang="en-US" dirty="0">
                <a:solidFill>
                  <a:schemeClr val="tx2"/>
                </a:solidFill>
              </a:rPr>
              <a:t> fi </a:t>
            </a:r>
            <a:r>
              <a:rPr lang="en-US" dirty="0" err="1">
                <a:solidFill>
                  <a:schemeClr val="tx2"/>
                </a:solidFill>
              </a:rPr>
              <a:t>boli</a:t>
            </a:r>
            <a:r>
              <a:rPr lang="en-US" dirty="0">
                <a:solidFill>
                  <a:schemeClr val="tx2"/>
                </a:solidFill>
              </a:rPr>
              <a:t> </a:t>
            </a:r>
            <a:r>
              <a:rPr lang="en-US" dirty="0" err="1">
                <a:solidFill>
                  <a:schemeClr val="tx2"/>
                </a:solidFill>
              </a:rPr>
              <a:t>cardiovasculare</a:t>
            </a:r>
            <a:r>
              <a:rPr lang="en-US" dirty="0">
                <a:solidFill>
                  <a:schemeClr val="tx2"/>
                </a:solidFill>
              </a:rPr>
              <a:t> </a:t>
            </a:r>
            <a:r>
              <a:rPr lang="en-US" dirty="0" err="1">
                <a:solidFill>
                  <a:schemeClr val="tx2"/>
                </a:solidFill>
              </a:rPr>
              <a:t>avansate</a:t>
            </a:r>
            <a:r>
              <a:rPr lang="en-US" dirty="0">
                <a:solidFill>
                  <a:schemeClr val="tx2"/>
                </a:solidFill>
              </a:rPr>
              <a:t>, </a:t>
            </a:r>
            <a:r>
              <a:rPr lang="en-US" dirty="0" err="1">
                <a:solidFill>
                  <a:schemeClr val="tx2"/>
                </a:solidFill>
              </a:rPr>
              <a:t>diabet</a:t>
            </a:r>
            <a:r>
              <a:rPr lang="en-US" dirty="0">
                <a:solidFill>
                  <a:schemeClr val="tx2"/>
                </a:solidFill>
              </a:rPr>
              <a:t> </a:t>
            </a:r>
            <a:r>
              <a:rPr lang="en-US" dirty="0" err="1">
                <a:solidFill>
                  <a:schemeClr val="tx2"/>
                </a:solidFill>
              </a:rPr>
              <a:t>zaharat</a:t>
            </a:r>
            <a:r>
              <a:rPr lang="en-US" dirty="0">
                <a:solidFill>
                  <a:schemeClr val="tx2"/>
                </a:solidFill>
              </a:rPr>
              <a:t>,  </a:t>
            </a:r>
            <a:r>
              <a:rPr lang="en-US" dirty="0" err="1">
                <a:solidFill>
                  <a:schemeClr val="tx2"/>
                </a:solidFill>
              </a:rPr>
              <a:t>boli</a:t>
            </a:r>
            <a:r>
              <a:rPr lang="en-US" dirty="0">
                <a:solidFill>
                  <a:schemeClr val="tx2"/>
                </a:solidFill>
              </a:rPr>
              <a:t> </a:t>
            </a:r>
            <a:r>
              <a:rPr lang="en-US" dirty="0" err="1">
                <a:solidFill>
                  <a:schemeClr val="tx2"/>
                </a:solidFill>
              </a:rPr>
              <a:t>musculare</a:t>
            </a:r>
            <a:r>
              <a:rPr lang="en-US" dirty="0">
                <a:solidFill>
                  <a:schemeClr val="tx2"/>
                </a:solidFill>
              </a:rPr>
              <a:t>, </a:t>
            </a:r>
            <a:r>
              <a:rPr lang="en-US" dirty="0" err="1">
                <a:solidFill>
                  <a:schemeClr val="tx2"/>
                </a:solidFill>
              </a:rPr>
              <a:t>osoase</a:t>
            </a:r>
            <a:r>
              <a:rPr lang="en-US" dirty="0">
                <a:solidFill>
                  <a:schemeClr val="tx2"/>
                </a:solidFill>
              </a:rPr>
              <a:t>, </a:t>
            </a:r>
            <a:r>
              <a:rPr lang="en-US" dirty="0" err="1">
                <a:solidFill>
                  <a:schemeClr val="tx2"/>
                </a:solidFill>
              </a:rPr>
              <a:t>boli</a:t>
            </a:r>
            <a:r>
              <a:rPr lang="en-US" dirty="0">
                <a:solidFill>
                  <a:schemeClr val="tx2"/>
                </a:solidFill>
              </a:rPr>
              <a:t> de </a:t>
            </a:r>
            <a:r>
              <a:rPr lang="en-US" dirty="0" err="1">
                <a:solidFill>
                  <a:schemeClr val="tx2"/>
                </a:solidFill>
              </a:rPr>
              <a:t>rinichi</a:t>
            </a:r>
            <a:r>
              <a:rPr lang="en-US" dirty="0">
                <a:solidFill>
                  <a:schemeClr val="tx2"/>
                </a:solidFill>
              </a:rPr>
              <a:t>, cancer, </a:t>
            </a:r>
            <a:r>
              <a:rPr lang="en-US" dirty="0" err="1">
                <a:solidFill>
                  <a:schemeClr val="tx2"/>
                </a:solidFill>
              </a:rPr>
              <a:t>răni</a:t>
            </a:r>
            <a:r>
              <a:rPr lang="en-US" dirty="0">
                <a:solidFill>
                  <a:schemeClr val="tx2"/>
                </a:solidFill>
              </a:rPr>
              <a:t>, </a:t>
            </a:r>
            <a:r>
              <a:rPr lang="en-US" dirty="0" err="1">
                <a:solidFill>
                  <a:schemeClr val="tx2"/>
                </a:solidFill>
              </a:rPr>
              <a:t>reabilitare</a:t>
            </a:r>
            <a:r>
              <a:rPr lang="en-US" dirty="0">
                <a:solidFill>
                  <a:schemeClr val="tx2"/>
                </a:solidFill>
              </a:rPr>
              <a:t>, </a:t>
            </a:r>
            <a:r>
              <a:rPr lang="en-US" dirty="0" err="1">
                <a:solidFill>
                  <a:schemeClr val="tx2"/>
                </a:solidFill>
              </a:rPr>
              <a:t>paliative</a:t>
            </a:r>
            <a:endParaRPr lang="en-US" dirty="0">
              <a:solidFill>
                <a:schemeClr val="tx2"/>
              </a:solidFill>
            </a:endParaRPr>
          </a:p>
          <a:p>
            <a:pPr>
              <a:lnSpc>
                <a:spcPct val="100000"/>
              </a:lnSpc>
            </a:pPr>
            <a:r>
              <a:rPr lang="en-US" dirty="0">
                <a:solidFill>
                  <a:schemeClr val="tx2"/>
                </a:solidFill>
              </a:rPr>
              <a:t>un curs de wellness </a:t>
            </a:r>
            <a:r>
              <a:rPr lang="en-US" dirty="0" err="1">
                <a:solidFill>
                  <a:schemeClr val="tx2"/>
                </a:solidFill>
              </a:rPr>
              <a:t>pentru</a:t>
            </a:r>
            <a:r>
              <a:rPr lang="en-US" dirty="0">
                <a:solidFill>
                  <a:schemeClr val="tx2"/>
                </a:solidFill>
              </a:rPr>
              <a:t> </a:t>
            </a:r>
            <a:r>
              <a:rPr lang="en-US" dirty="0" err="1">
                <a:solidFill>
                  <a:schemeClr val="tx2"/>
                </a:solidFill>
              </a:rPr>
              <a:t>nivel</a:t>
            </a:r>
            <a:r>
              <a:rPr lang="en-US" dirty="0">
                <a:solidFill>
                  <a:schemeClr val="tx2"/>
                </a:solidFill>
              </a:rPr>
              <a:t> </a:t>
            </a:r>
            <a:r>
              <a:rPr lang="en-US" dirty="0" err="1">
                <a:solidFill>
                  <a:schemeClr val="tx2"/>
                </a:solidFill>
              </a:rPr>
              <a:t>universitar</a:t>
            </a:r>
            <a:r>
              <a:rPr lang="en-US" dirty="0">
                <a:solidFill>
                  <a:schemeClr val="tx2"/>
                </a:solidFill>
              </a:rPr>
              <a:t>- </a:t>
            </a:r>
            <a:r>
              <a:rPr lang="en-US" dirty="0" err="1">
                <a:solidFill>
                  <a:schemeClr val="tx2"/>
                </a:solidFill>
              </a:rPr>
              <a:t>inspirat</a:t>
            </a:r>
            <a:r>
              <a:rPr lang="en-US" dirty="0">
                <a:solidFill>
                  <a:schemeClr val="tx2"/>
                </a:solidFill>
              </a:rPr>
              <a:t> din </a:t>
            </a:r>
            <a:r>
              <a:rPr lang="en-US" dirty="0" err="1">
                <a:solidFill>
                  <a:schemeClr val="tx2"/>
                </a:solidFill>
              </a:rPr>
              <a:t>cercetarea</a:t>
            </a:r>
            <a:r>
              <a:rPr lang="en-US" dirty="0">
                <a:solidFill>
                  <a:schemeClr val="tx2"/>
                </a:solidFill>
              </a:rPr>
              <a:t> </a:t>
            </a:r>
            <a:r>
              <a:rPr lang="en-US" dirty="0" err="1">
                <a:solidFill>
                  <a:schemeClr val="tx2"/>
                </a:solidFill>
              </a:rPr>
              <a:t>științifică</a:t>
            </a:r>
            <a:r>
              <a:rPr lang="en-US" dirty="0">
                <a:solidFill>
                  <a:schemeClr val="tx2"/>
                </a:solidFill>
              </a:rPr>
              <a:t>-in </a:t>
            </a:r>
            <a:r>
              <a:rPr lang="en-US" dirty="0" err="1">
                <a:solidFill>
                  <a:schemeClr val="tx2"/>
                </a:solidFill>
              </a:rPr>
              <a:t>progres</a:t>
            </a:r>
            <a:endParaRPr lang="en-US" dirty="0">
              <a:solidFill>
                <a:schemeClr val="tx2"/>
              </a:solidFill>
            </a:endParaRPr>
          </a:p>
          <a:p>
            <a:pPr>
              <a:lnSpc>
                <a:spcPct val="100000"/>
              </a:lnSpc>
            </a:pPr>
            <a:r>
              <a:rPr lang="en-US" dirty="0">
                <a:solidFill>
                  <a:schemeClr val="tx2"/>
                </a:solidFill>
              </a:rPr>
              <a:t>Agenda </a:t>
            </a:r>
            <a:r>
              <a:rPr lang="en-US" dirty="0" err="1">
                <a:solidFill>
                  <a:schemeClr val="tx2"/>
                </a:solidFill>
              </a:rPr>
              <a:t>personala</a:t>
            </a:r>
            <a:r>
              <a:rPr lang="en-US" dirty="0">
                <a:solidFill>
                  <a:schemeClr val="tx2"/>
                </a:solidFill>
              </a:rPr>
              <a:t> de wellness</a:t>
            </a:r>
          </a:p>
          <a:p>
            <a:pPr>
              <a:lnSpc>
                <a:spcPct val="100000"/>
              </a:lnSpc>
            </a:pPr>
            <a:r>
              <a:rPr lang="en-US" dirty="0" err="1">
                <a:solidFill>
                  <a:schemeClr val="tx2"/>
                </a:solidFill>
              </a:rPr>
              <a:t>colaborare</a:t>
            </a:r>
            <a:r>
              <a:rPr lang="en-US" dirty="0">
                <a:solidFill>
                  <a:schemeClr val="tx2"/>
                </a:solidFill>
              </a:rPr>
              <a:t> cu </a:t>
            </a:r>
            <a:r>
              <a:rPr lang="en-US" dirty="0" err="1">
                <a:solidFill>
                  <a:schemeClr val="tx2"/>
                </a:solidFill>
              </a:rPr>
              <a:t>clinicile</a:t>
            </a:r>
            <a:r>
              <a:rPr lang="en-US" dirty="0">
                <a:solidFill>
                  <a:schemeClr val="tx2"/>
                </a:solidFill>
              </a:rPr>
              <a:t> </a:t>
            </a:r>
            <a:r>
              <a:rPr lang="en-US" dirty="0" err="1">
                <a:solidFill>
                  <a:schemeClr val="tx2"/>
                </a:solidFill>
              </a:rPr>
              <a:t>medicale</a:t>
            </a:r>
            <a:r>
              <a:rPr lang="en-US" dirty="0">
                <a:solidFill>
                  <a:schemeClr val="tx2"/>
                </a:solidFill>
              </a:rPr>
              <a:t> </a:t>
            </a:r>
            <a:r>
              <a:rPr lang="en-US" dirty="0" err="1">
                <a:solidFill>
                  <a:schemeClr val="tx2"/>
                </a:solidFill>
              </a:rPr>
              <a:t>comunitare</a:t>
            </a:r>
            <a:r>
              <a:rPr lang="en-US" dirty="0">
                <a:solidFill>
                  <a:schemeClr val="tx2"/>
                </a:solidFill>
              </a:rPr>
              <a:t> </a:t>
            </a:r>
            <a:r>
              <a:rPr lang="en-US" dirty="0" err="1">
                <a:solidFill>
                  <a:schemeClr val="tx2"/>
                </a:solidFill>
              </a:rPr>
              <a:t>pentru</a:t>
            </a:r>
            <a:r>
              <a:rPr lang="en-US" dirty="0">
                <a:solidFill>
                  <a:schemeClr val="tx2"/>
                </a:solidFill>
              </a:rPr>
              <a:t> </a:t>
            </a:r>
            <a:r>
              <a:rPr lang="en-US" dirty="0" err="1">
                <a:solidFill>
                  <a:schemeClr val="tx2"/>
                </a:solidFill>
              </a:rPr>
              <a:t>populațiile</a:t>
            </a:r>
            <a:r>
              <a:rPr lang="en-US" dirty="0">
                <a:solidFill>
                  <a:schemeClr val="tx2"/>
                </a:solidFill>
              </a:rPr>
              <a:t> </a:t>
            </a:r>
            <a:r>
              <a:rPr lang="en-US" dirty="0" err="1">
                <a:solidFill>
                  <a:schemeClr val="tx2"/>
                </a:solidFill>
              </a:rPr>
              <a:t>sărace</a:t>
            </a:r>
            <a:r>
              <a:rPr lang="en-US" dirty="0">
                <a:solidFill>
                  <a:schemeClr val="tx2"/>
                </a:solidFill>
              </a:rPr>
              <a:t> cu </a:t>
            </a:r>
            <a:r>
              <a:rPr lang="en-US" dirty="0" err="1">
                <a:solidFill>
                  <a:schemeClr val="tx2"/>
                </a:solidFill>
              </a:rPr>
              <a:t>servicii</a:t>
            </a:r>
            <a:r>
              <a:rPr lang="en-US" dirty="0">
                <a:solidFill>
                  <a:schemeClr val="tx2"/>
                </a:solidFill>
              </a:rPr>
              <a:t> de coaching-ul de </a:t>
            </a:r>
            <a:r>
              <a:rPr lang="en-US" dirty="0" err="1">
                <a:solidFill>
                  <a:schemeClr val="tx2"/>
                </a:solidFill>
              </a:rPr>
              <a:t>sănătate</a:t>
            </a:r>
            <a:r>
              <a:rPr lang="en-US" dirty="0">
                <a:solidFill>
                  <a:schemeClr val="tx2"/>
                </a:solidFill>
              </a:rPr>
              <a:t> </a:t>
            </a:r>
            <a:r>
              <a:rPr lang="en-US" dirty="0" err="1">
                <a:solidFill>
                  <a:schemeClr val="tx2"/>
                </a:solidFill>
              </a:rPr>
              <a:t>și</a:t>
            </a:r>
            <a:r>
              <a:rPr lang="en-US" dirty="0">
                <a:solidFill>
                  <a:schemeClr val="tx2"/>
                </a:solidFill>
              </a:rPr>
              <a:t> </a:t>
            </a:r>
            <a:r>
              <a:rPr lang="en-US" dirty="0" err="1">
                <a:solidFill>
                  <a:schemeClr val="tx2"/>
                </a:solidFill>
              </a:rPr>
              <a:t>dezvoltare</a:t>
            </a:r>
            <a:r>
              <a:rPr lang="en-US" dirty="0">
                <a:solidFill>
                  <a:schemeClr val="tx2"/>
                </a:solidFill>
              </a:rPr>
              <a:t> de </a:t>
            </a:r>
            <a:r>
              <a:rPr lang="en-US" dirty="0" err="1">
                <a:solidFill>
                  <a:schemeClr val="tx2"/>
                </a:solidFill>
              </a:rPr>
              <a:t>materiale</a:t>
            </a:r>
            <a:r>
              <a:rPr lang="en-US" dirty="0">
                <a:solidFill>
                  <a:schemeClr val="tx2"/>
                </a:solidFill>
              </a:rPr>
              <a:t> </a:t>
            </a:r>
            <a:r>
              <a:rPr lang="en-US" dirty="0" err="1">
                <a:solidFill>
                  <a:schemeClr val="tx2"/>
                </a:solidFill>
              </a:rPr>
              <a:t>educaționale</a:t>
            </a:r>
            <a:r>
              <a:rPr lang="en-US" dirty="0">
                <a:solidFill>
                  <a:schemeClr val="tx2"/>
                </a:solidFill>
              </a:rPr>
              <a:t> </a:t>
            </a:r>
            <a:r>
              <a:rPr lang="en-US" dirty="0" err="1">
                <a:solidFill>
                  <a:schemeClr val="tx2"/>
                </a:solidFill>
              </a:rPr>
              <a:t>holistice</a:t>
            </a:r>
            <a:endParaRPr lang="en-US" dirty="0">
              <a:solidFill>
                <a:schemeClr val="tx2"/>
              </a:solidFill>
            </a:endParaRPr>
          </a:p>
          <a:p>
            <a:pPr>
              <a:lnSpc>
                <a:spcPct val="100000"/>
              </a:lnSpc>
            </a:pPr>
            <a:r>
              <a:rPr lang="en-US" dirty="0" err="1">
                <a:solidFill>
                  <a:schemeClr val="tx2"/>
                </a:solidFill>
              </a:rPr>
              <a:t>recomandări</a:t>
            </a:r>
            <a:r>
              <a:rPr lang="en-US" dirty="0">
                <a:solidFill>
                  <a:schemeClr val="tx2"/>
                </a:solidFill>
              </a:rPr>
              <a:t> </a:t>
            </a:r>
            <a:r>
              <a:rPr lang="en-US" dirty="0" err="1">
                <a:solidFill>
                  <a:schemeClr val="tx2"/>
                </a:solidFill>
              </a:rPr>
              <a:t>privind</a:t>
            </a:r>
            <a:r>
              <a:rPr lang="en-US" dirty="0">
                <a:solidFill>
                  <a:schemeClr val="tx2"/>
                </a:solidFill>
              </a:rPr>
              <a:t> </a:t>
            </a:r>
            <a:r>
              <a:rPr lang="en-US" dirty="0" err="1">
                <a:solidFill>
                  <a:schemeClr val="tx2"/>
                </a:solidFill>
              </a:rPr>
              <a:t>măsurile</a:t>
            </a:r>
            <a:r>
              <a:rPr lang="en-US" dirty="0">
                <a:solidFill>
                  <a:schemeClr val="tx2"/>
                </a:solidFill>
              </a:rPr>
              <a:t> de </a:t>
            </a:r>
            <a:r>
              <a:rPr lang="en-US" dirty="0" err="1">
                <a:solidFill>
                  <a:schemeClr val="tx2"/>
                </a:solidFill>
              </a:rPr>
              <a:t>promovare</a:t>
            </a:r>
            <a:r>
              <a:rPr lang="en-US" dirty="0">
                <a:solidFill>
                  <a:schemeClr val="tx2"/>
                </a:solidFill>
              </a:rPr>
              <a:t> de wellness in </a:t>
            </a:r>
            <a:r>
              <a:rPr lang="en-US" dirty="0" err="1">
                <a:solidFill>
                  <a:schemeClr val="tx2"/>
                </a:solidFill>
              </a:rPr>
              <a:t>cadrul</a:t>
            </a:r>
            <a:r>
              <a:rPr lang="en-US" dirty="0">
                <a:solidFill>
                  <a:schemeClr val="tx2"/>
                </a:solidFill>
              </a:rPr>
              <a:t> </a:t>
            </a:r>
            <a:r>
              <a:rPr lang="en-US" dirty="0" err="1">
                <a:solidFill>
                  <a:schemeClr val="tx2"/>
                </a:solidFill>
              </a:rPr>
              <a:t>clinicilor</a:t>
            </a:r>
            <a:r>
              <a:rPr lang="en-US" dirty="0">
                <a:solidFill>
                  <a:schemeClr val="tx2"/>
                </a:solidFill>
              </a:rPr>
              <a:t> </a:t>
            </a:r>
            <a:r>
              <a:rPr lang="en-US" dirty="0" err="1">
                <a:solidFill>
                  <a:schemeClr val="tx2"/>
                </a:solidFill>
              </a:rPr>
              <a:t>medicale</a:t>
            </a:r>
            <a:r>
              <a:rPr lang="en-US" dirty="0">
                <a:solidFill>
                  <a:schemeClr val="tx2"/>
                </a:solidFill>
              </a:rPr>
              <a:t> </a:t>
            </a:r>
            <a:r>
              <a:rPr lang="en-US" dirty="0" err="1">
                <a:solidFill>
                  <a:schemeClr val="tx2"/>
                </a:solidFill>
              </a:rPr>
              <a:t>comunitare</a:t>
            </a:r>
            <a:r>
              <a:rPr lang="en-US" dirty="0">
                <a:solidFill>
                  <a:schemeClr val="tx2"/>
                </a:solidFill>
              </a:rPr>
              <a:t>, </a:t>
            </a:r>
            <a:r>
              <a:rPr lang="en-US" dirty="0" err="1">
                <a:solidFill>
                  <a:schemeClr val="tx2"/>
                </a:solidFill>
              </a:rPr>
              <a:t>școlilor</a:t>
            </a:r>
            <a:r>
              <a:rPr lang="en-US" dirty="0">
                <a:solidFill>
                  <a:schemeClr val="tx2"/>
                </a:solidFill>
              </a:rPr>
              <a:t>, </a:t>
            </a:r>
            <a:r>
              <a:rPr lang="en-US" dirty="0" err="1">
                <a:solidFill>
                  <a:schemeClr val="tx2"/>
                </a:solidFill>
              </a:rPr>
              <a:t>colegiilor</a:t>
            </a:r>
            <a:r>
              <a:rPr lang="en-US" dirty="0">
                <a:solidFill>
                  <a:schemeClr val="tx2"/>
                </a:solidFill>
              </a:rPr>
              <a:t>, </a:t>
            </a:r>
            <a:r>
              <a:rPr lang="en-US" dirty="0" err="1">
                <a:solidFill>
                  <a:schemeClr val="tx2"/>
                </a:solidFill>
              </a:rPr>
              <a:t>universităților</a:t>
            </a:r>
            <a:r>
              <a:rPr lang="en-US" dirty="0">
                <a:solidFill>
                  <a:schemeClr val="tx2"/>
                </a:solidFill>
              </a:rPr>
              <a:t> </a:t>
            </a:r>
            <a:r>
              <a:rPr lang="en-US" dirty="0" err="1">
                <a:solidFill>
                  <a:schemeClr val="tx2"/>
                </a:solidFill>
              </a:rPr>
              <a:t>și</a:t>
            </a:r>
            <a:r>
              <a:rPr lang="en-US" dirty="0">
                <a:solidFill>
                  <a:schemeClr val="tx2"/>
                </a:solidFill>
              </a:rPr>
              <a:t> </a:t>
            </a:r>
            <a:r>
              <a:rPr lang="en-US" dirty="0" err="1">
                <a:solidFill>
                  <a:schemeClr val="tx2"/>
                </a:solidFill>
              </a:rPr>
              <a:t>bisericilor</a:t>
            </a:r>
            <a:endParaRPr lang="en-US" dirty="0">
              <a:solidFill>
                <a:schemeClr val="tx2"/>
              </a:solidFill>
            </a:endParaRPr>
          </a:p>
          <a:p>
            <a:pPr>
              <a:lnSpc>
                <a:spcPct val="100000"/>
              </a:lnSpc>
            </a:pPr>
            <a:endParaRPr lang="en-US" dirty="0"/>
          </a:p>
        </p:txBody>
      </p:sp>
      <p:pic>
        <p:nvPicPr>
          <p:cNvPr id="6" name="Picture 5" descr="A person in a blue shirt&#10;&#10;Description generated with very high confidence">
            <a:extLst>
              <a:ext uri="{FF2B5EF4-FFF2-40B4-BE49-F238E27FC236}">
                <a16:creationId xmlns:a16="http://schemas.microsoft.com/office/drawing/2014/main" id="{9FDA5A65-5C13-4215-901D-58E031946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707" y="632556"/>
            <a:ext cx="1533112" cy="1522161"/>
          </a:xfrm>
          <a:prstGeom prst="rect">
            <a:avLst/>
          </a:prstGeom>
        </p:spPr>
      </p:pic>
    </p:spTree>
    <p:extLst>
      <p:ext uri="{BB962C8B-B14F-4D97-AF65-F5344CB8AC3E}">
        <p14:creationId xmlns:p14="http://schemas.microsoft.com/office/powerpoint/2010/main" val="114797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8F6C8D0-A995-45FF-B149-BDE2869A26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28" name="Rectangle 27">
              <a:extLst>
                <a:ext uri="{FF2B5EF4-FFF2-40B4-BE49-F238E27FC236}">
                  <a16:creationId xmlns:a16="http://schemas.microsoft.com/office/drawing/2014/main" id="{03AC3D4E-4E10-48A1-B3F8-861E27E2D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a16="http://schemas.microsoft.com/office/drawing/2014/main" id="{1CEC22A4-D648-4B53-8907-0C5030796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C00E35F6-56B1-4DFA-ABF7-9FDED6F74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C9B53944-CFCC-446A-9F6F-3222B6355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9F29F387-EDFF-4D6A-8BAE-4FE82FF23E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E479919-55F0-4F96-9836-B68AEEE17739}"/>
              </a:ext>
            </a:extLst>
          </p:cNvPr>
          <p:cNvSpPr>
            <a:spLocks noGrp="1"/>
          </p:cNvSpPr>
          <p:nvPr>
            <p:ph type="title"/>
          </p:nvPr>
        </p:nvSpPr>
        <p:spPr>
          <a:xfrm>
            <a:off x="639098" y="629265"/>
            <a:ext cx="6072776" cy="1622322"/>
          </a:xfrm>
        </p:spPr>
        <p:txBody>
          <a:bodyPr>
            <a:normAutofit/>
          </a:bodyPr>
          <a:lstStyle/>
          <a:p>
            <a:r>
              <a:rPr lang="en-US"/>
              <a:t> </a:t>
            </a:r>
            <a:r>
              <a:rPr lang="en-US" err="1"/>
              <a:t>Obiective</a:t>
            </a:r>
            <a:r>
              <a:rPr lang="en-US"/>
              <a:t> </a:t>
            </a:r>
            <a:r>
              <a:rPr lang="en-US" err="1"/>
              <a:t>emotionale</a:t>
            </a:r>
            <a:br>
              <a:rPr lang="en-US"/>
            </a:br>
            <a:r>
              <a:rPr lang="en-US"/>
              <a:t> Ce </a:t>
            </a:r>
            <a:r>
              <a:rPr lang="en-US" err="1"/>
              <a:t>obiectiv</a:t>
            </a:r>
            <a:r>
              <a:rPr lang="en-US"/>
              <a:t> ai </a:t>
            </a:r>
            <a:r>
              <a:rPr lang="en-US" err="1"/>
              <a:t>tu</a:t>
            </a:r>
            <a:r>
              <a:rPr lang="en-US"/>
              <a:t> ?</a:t>
            </a:r>
          </a:p>
        </p:txBody>
      </p:sp>
      <p:pic>
        <p:nvPicPr>
          <p:cNvPr id="7" name="Picture 6" descr="A person looking at the camera&#10;&#10;Description automatically generated">
            <a:extLst>
              <a:ext uri="{FF2B5EF4-FFF2-40B4-BE49-F238E27FC236}">
                <a16:creationId xmlns:a16="http://schemas.microsoft.com/office/drawing/2014/main" id="{AE668F9E-EFA3-4A9C-A71C-00987FB9DC3E}"/>
              </a:ext>
            </a:extLst>
          </p:cNvPr>
          <p:cNvPicPr>
            <a:picLocks noChangeAspect="1"/>
          </p:cNvPicPr>
          <p:nvPr/>
        </p:nvPicPr>
        <p:blipFill rotWithShape="1">
          <a:blip r:embed="rId3">
            <a:extLst>
              <a:ext uri="{28A0092B-C50C-407E-A947-70E740481C1C}">
                <a14:useLocalDpi xmlns:a14="http://schemas.microsoft.com/office/drawing/2010/main" val="0"/>
              </a:ext>
            </a:extLst>
          </a:blip>
          <a:srcRect l="8678" r="-3" b="-3"/>
          <a:stretch/>
        </p:blipFill>
        <p:spPr>
          <a:xfrm>
            <a:off x="7418226" y="645107"/>
            <a:ext cx="4125317" cy="2710388"/>
          </a:xfrm>
          <a:prstGeom prst="rect">
            <a:avLst/>
          </a:prstGeom>
        </p:spPr>
      </p:pic>
      <p:sp>
        <p:nvSpPr>
          <p:cNvPr id="34" name="Rectangle 33">
            <a:extLst>
              <a:ext uri="{FF2B5EF4-FFF2-40B4-BE49-F238E27FC236}">
                <a16:creationId xmlns:a16="http://schemas.microsoft.com/office/drawing/2014/main" id="{249D5706-E8D1-4AF2-B66A-3A78BE1E3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3E99DB5-4605-4D66-99B4-9C58B8CDF908}"/>
              </a:ext>
            </a:extLst>
          </p:cNvPr>
          <p:cNvSpPr>
            <a:spLocks noGrp="1"/>
          </p:cNvSpPr>
          <p:nvPr>
            <p:ph idx="1"/>
          </p:nvPr>
        </p:nvSpPr>
        <p:spPr>
          <a:xfrm>
            <a:off x="639098" y="2418735"/>
            <a:ext cx="6072776" cy="3811740"/>
          </a:xfrm>
        </p:spPr>
        <p:txBody>
          <a:bodyPr anchor="ctr">
            <a:normAutofit/>
          </a:bodyPr>
          <a:lstStyle/>
          <a:p>
            <a:r>
              <a:rPr lang="en-US">
                <a:solidFill>
                  <a:schemeClr val="bg1"/>
                </a:solidFill>
              </a:rPr>
              <a:t>Ascultarea zilnica de audio uri de relaxare </a:t>
            </a:r>
          </a:p>
          <a:p>
            <a:r>
              <a:rPr lang="en-US">
                <a:solidFill>
                  <a:schemeClr val="bg1"/>
                </a:solidFill>
              </a:rPr>
              <a:t>Scriere in Jurnalul de Gratitudine sau Personal </a:t>
            </a:r>
          </a:p>
          <a:p>
            <a:r>
              <a:rPr lang="en-US">
                <a:solidFill>
                  <a:schemeClr val="bg1"/>
                </a:solidFill>
              </a:rPr>
              <a:t>Completarea unui curs despre fericire, sau despre a trai viata in mod semnificativ</a:t>
            </a:r>
          </a:p>
          <a:p>
            <a:r>
              <a:rPr lang="en-US">
                <a:solidFill>
                  <a:schemeClr val="bg1"/>
                </a:solidFill>
              </a:rPr>
              <a:t>Conectarea cu cei dragi cat mai des- 2-4 ori pe saptamana</a:t>
            </a:r>
          </a:p>
        </p:txBody>
      </p:sp>
      <p:pic>
        <p:nvPicPr>
          <p:cNvPr id="5" name="Picture 4" descr="A group of people on a beach&#10;&#10;Description automatically generated">
            <a:extLst>
              <a:ext uri="{FF2B5EF4-FFF2-40B4-BE49-F238E27FC236}">
                <a16:creationId xmlns:a16="http://schemas.microsoft.com/office/drawing/2014/main" id="{63A79C03-B2D3-4CB5-8EB0-99B2AC035631}"/>
              </a:ext>
            </a:extLst>
          </p:cNvPr>
          <p:cNvPicPr>
            <a:picLocks noChangeAspect="1"/>
          </p:cNvPicPr>
          <p:nvPr/>
        </p:nvPicPr>
        <p:blipFill rotWithShape="1">
          <a:blip r:embed="rId4">
            <a:extLst>
              <a:ext uri="{28A0092B-C50C-407E-A947-70E740481C1C}">
                <a14:useLocalDpi xmlns:a14="http://schemas.microsoft.com/office/drawing/2010/main" val="0"/>
              </a:ext>
            </a:extLst>
          </a:blip>
          <a:srcRect t="1201" r="-3" b="-3"/>
          <a:stretch/>
        </p:blipFill>
        <p:spPr>
          <a:xfrm>
            <a:off x="7418226" y="3520086"/>
            <a:ext cx="4125317" cy="2710389"/>
          </a:xfrm>
          <a:prstGeom prst="rect">
            <a:avLst/>
          </a:prstGeom>
        </p:spPr>
      </p:pic>
    </p:spTree>
    <p:extLst>
      <p:ext uri="{BB962C8B-B14F-4D97-AF65-F5344CB8AC3E}">
        <p14:creationId xmlns:p14="http://schemas.microsoft.com/office/powerpoint/2010/main" val="3129791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1" name="Rectangle 10">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329E9051-7A2E-4291-9159-AC5B82A707EC}"/>
              </a:ext>
            </a:extLst>
          </p:cNvPr>
          <p:cNvSpPr>
            <a:spLocks noGrp="1"/>
          </p:cNvSpPr>
          <p:nvPr>
            <p:ph type="title"/>
          </p:nvPr>
        </p:nvSpPr>
        <p:spPr>
          <a:xfrm>
            <a:off x="1154955" y="973668"/>
            <a:ext cx="3133726" cy="1020232"/>
          </a:xfrm>
        </p:spPr>
        <p:txBody>
          <a:bodyPr>
            <a:normAutofit/>
          </a:bodyPr>
          <a:lstStyle/>
          <a:p>
            <a:pPr>
              <a:lnSpc>
                <a:spcPct val="90000"/>
              </a:lnSpc>
            </a:pPr>
            <a:r>
              <a:rPr lang="en-US" sz="3300"/>
              <a:t> </a:t>
            </a:r>
            <a:r>
              <a:rPr lang="en-US" sz="3300" err="1"/>
              <a:t>Bunastarea</a:t>
            </a:r>
            <a:r>
              <a:rPr lang="en-US" sz="3300"/>
              <a:t> </a:t>
            </a:r>
            <a:r>
              <a:rPr lang="en-US" sz="3300" err="1"/>
              <a:t>sociala</a:t>
            </a:r>
            <a:endParaRPr lang="en-US" sz="3300"/>
          </a:p>
        </p:txBody>
      </p:sp>
      <p:sp>
        <p:nvSpPr>
          <p:cNvPr id="3" name="Content Placeholder 2">
            <a:extLst>
              <a:ext uri="{FF2B5EF4-FFF2-40B4-BE49-F238E27FC236}">
                <a16:creationId xmlns:a16="http://schemas.microsoft.com/office/drawing/2014/main" id="{D987D34C-42B6-4ADA-8110-421D67D884C4}"/>
              </a:ext>
            </a:extLst>
          </p:cNvPr>
          <p:cNvSpPr>
            <a:spLocks noGrp="1"/>
          </p:cNvSpPr>
          <p:nvPr>
            <p:ph idx="1"/>
          </p:nvPr>
        </p:nvSpPr>
        <p:spPr>
          <a:xfrm>
            <a:off x="1154955" y="2120900"/>
            <a:ext cx="3133726" cy="3898900"/>
          </a:xfrm>
        </p:spPr>
        <p:txBody>
          <a:bodyPr>
            <a:normAutofit/>
          </a:bodyPr>
          <a:lstStyle/>
          <a:p>
            <a:r>
              <a:rPr lang="en-US">
                <a:solidFill>
                  <a:schemeClr val="bg1"/>
                </a:solidFill>
              </a:rPr>
              <a:t>Deriva din conexiunile prietenoase si semnificative cu ceilalti , in special cei cu care impartasesti interese si aspiratii profunde</a:t>
            </a:r>
          </a:p>
          <a:p>
            <a:r>
              <a:rPr lang="en-US">
                <a:solidFill>
                  <a:schemeClr val="bg1"/>
                </a:solidFill>
              </a:rPr>
              <a:t>Conexiuni cu care contribui la o cauza mai mare si care serveste binele celorlati  </a:t>
            </a:r>
          </a:p>
        </p:txBody>
      </p:sp>
      <p:pic>
        <p:nvPicPr>
          <p:cNvPr id="5" name="Picture 4" descr="A group of people standing in front of a crowd&#10;&#10;Description automatically generated">
            <a:extLst>
              <a:ext uri="{FF2B5EF4-FFF2-40B4-BE49-F238E27FC236}">
                <a16:creationId xmlns:a16="http://schemas.microsoft.com/office/drawing/2014/main" id="{94EBE4F5-34F6-4353-9BBC-63A4FA0B679D}"/>
              </a:ext>
            </a:extLst>
          </p:cNvPr>
          <p:cNvPicPr>
            <a:picLocks noChangeAspect="1"/>
          </p:cNvPicPr>
          <p:nvPr/>
        </p:nvPicPr>
        <p:blipFill rotWithShape="1">
          <a:blip r:embed="rId3">
            <a:extLst>
              <a:ext uri="{28A0092B-C50C-407E-A947-70E740481C1C}">
                <a14:useLocalDpi xmlns:a14="http://schemas.microsoft.com/office/drawing/2010/main" val="0"/>
              </a:ext>
            </a:extLst>
          </a:blip>
          <a:srcRect l="22517" r="12967" b="2"/>
          <a:stretch/>
        </p:blipFill>
        <p:spPr>
          <a:xfrm>
            <a:off x="5194607" y="803751"/>
            <a:ext cx="6391533" cy="5250498"/>
          </a:xfrm>
          <a:prstGeom prst="rect">
            <a:avLst/>
          </a:prstGeom>
        </p:spPr>
      </p:pic>
      <p:sp>
        <p:nvSpPr>
          <p:cNvPr id="22" name="Rectangle 21">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1288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1" name="Rectangle 10">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3B732C6B-69A9-47BE-B2B6-BF6132896021}"/>
              </a:ext>
            </a:extLst>
          </p:cNvPr>
          <p:cNvSpPr>
            <a:spLocks noGrp="1"/>
          </p:cNvSpPr>
          <p:nvPr>
            <p:ph type="title"/>
          </p:nvPr>
        </p:nvSpPr>
        <p:spPr>
          <a:xfrm>
            <a:off x="1154955" y="973668"/>
            <a:ext cx="3133726" cy="1020232"/>
          </a:xfrm>
        </p:spPr>
        <p:txBody>
          <a:bodyPr>
            <a:normAutofit/>
          </a:bodyPr>
          <a:lstStyle/>
          <a:p>
            <a:pPr>
              <a:lnSpc>
                <a:spcPct val="90000"/>
              </a:lnSpc>
            </a:pPr>
            <a:r>
              <a:rPr lang="en-US" sz="2000" err="1"/>
              <a:t>Obiective</a:t>
            </a:r>
            <a:r>
              <a:rPr lang="en-US" sz="2000"/>
              <a:t> de </a:t>
            </a:r>
            <a:r>
              <a:rPr lang="en-US" sz="2000" err="1"/>
              <a:t>Bunastare</a:t>
            </a:r>
            <a:r>
              <a:rPr lang="en-US" sz="2000"/>
              <a:t> </a:t>
            </a:r>
            <a:r>
              <a:rPr lang="en-US" sz="2000" err="1"/>
              <a:t>Spirituala</a:t>
            </a:r>
            <a:r>
              <a:rPr lang="en-US" sz="2000"/>
              <a:t>-</a:t>
            </a:r>
            <a:br>
              <a:rPr lang="en-US" sz="2000"/>
            </a:br>
            <a:r>
              <a:rPr lang="en-US" sz="2000"/>
              <a:t>Tu </a:t>
            </a:r>
            <a:r>
              <a:rPr lang="en-US" sz="2000" err="1"/>
              <a:t>ce</a:t>
            </a:r>
            <a:r>
              <a:rPr lang="en-US" sz="2000"/>
              <a:t> </a:t>
            </a:r>
            <a:r>
              <a:rPr lang="en-US" sz="2000" err="1"/>
              <a:t>obiectiv</a:t>
            </a:r>
            <a:r>
              <a:rPr lang="en-US" sz="2000"/>
              <a:t> ai ? </a:t>
            </a:r>
          </a:p>
        </p:txBody>
      </p:sp>
      <p:sp>
        <p:nvSpPr>
          <p:cNvPr id="3" name="Content Placeholder 2">
            <a:extLst>
              <a:ext uri="{FF2B5EF4-FFF2-40B4-BE49-F238E27FC236}">
                <a16:creationId xmlns:a16="http://schemas.microsoft.com/office/drawing/2014/main" id="{79D2A5C8-3937-4DA2-94CA-97EDBD8737C5}"/>
              </a:ext>
            </a:extLst>
          </p:cNvPr>
          <p:cNvSpPr>
            <a:spLocks noGrp="1"/>
          </p:cNvSpPr>
          <p:nvPr>
            <p:ph idx="1"/>
          </p:nvPr>
        </p:nvSpPr>
        <p:spPr>
          <a:xfrm>
            <a:off x="1154955" y="2120900"/>
            <a:ext cx="3133726" cy="3898900"/>
          </a:xfrm>
        </p:spPr>
        <p:txBody>
          <a:bodyPr>
            <a:normAutofit/>
          </a:bodyPr>
          <a:lstStyle/>
          <a:p>
            <a:pPr>
              <a:lnSpc>
                <a:spcPct val="90000"/>
              </a:lnSpc>
            </a:pPr>
            <a:r>
              <a:rPr lang="en-US" sz="1500">
                <a:solidFill>
                  <a:schemeClr val="bg1"/>
                </a:solidFill>
              </a:rPr>
              <a:t>A Servi o cauza mai mare decat una personala , pe ceilalti si mediul inconjurator </a:t>
            </a:r>
          </a:p>
          <a:p>
            <a:pPr>
              <a:lnSpc>
                <a:spcPct val="90000"/>
              </a:lnSpc>
            </a:pPr>
            <a:r>
              <a:rPr lang="en-US" sz="1500">
                <a:solidFill>
                  <a:schemeClr val="bg1"/>
                </a:solidFill>
              </a:rPr>
              <a:t>A te ruga si/sau face parte dintr-o comunitate spirituala </a:t>
            </a:r>
          </a:p>
          <a:p>
            <a:pPr>
              <a:lnSpc>
                <a:spcPct val="90000"/>
              </a:lnSpc>
            </a:pPr>
            <a:r>
              <a:rPr lang="en-US" sz="1500">
                <a:solidFill>
                  <a:schemeClr val="bg1"/>
                </a:solidFill>
              </a:rPr>
              <a:t>A face acte de caritate- voluntariat</a:t>
            </a:r>
          </a:p>
          <a:p>
            <a:pPr>
              <a:lnSpc>
                <a:spcPct val="90000"/>
              </a:lnSpc>
            </a:pPr>
            <a:r>
              <a:rPr lang="en-US" sz="1500">
                <a:solidFill>
                  <a:schemeClr val="bg1"/>
                </a:solidFill>
              </a:rPr>
              <a:t>S-a dovedit ca cu cat este mai inalta cauza in care cineva se angajeaza , cu atat mai multa fericire interioara ii aduce-per Martin Seligman.</a:t>
            </a:r>
          </a:p>
          <a:p>
            <a:pPr marL="0" indent="0">
              <a:lnSpc>
                <a:spcPct val="90000"/>
              </a:lnSpc>
              <a:buNone/>
            </a:pPr>
            <a:endParaRPr lang="en-US" sz="1500">
              <a:solidFill>
                <a:schemeClr val="bg1"/>
              </a:solidFill>
            </a:endParaRPr>
          </a:p>
        </p:txBody>
      </p:sp>
      <p:pic>
        <p:nvPicPr>
          <p:cNvPr id="5" name="Picture 4" descr="A picture containing game&#10;&#10;Description automatically generated">
            <a:extLst>
              <a:ext uri="{FF2B5EF4-FFF2-40B4-BE49-F238E27FC236}">
                <a16:creationId xmlns:a16="http://schemas.microsoft.com/office/drawing/2014/main" id="{FBF39D98-0CB1-4CE1-B819-A4A9F872C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07" y="1631381"/>
            <a:ext cx="6391533" cy="3595237"/>
          </a:xfrm>
          <a:prstGeom prst="rect">
            <a:avLst/>
          </a:prstGeom>
        </p:spPr>
      </p:pic>
      <p:sp>
        <p:nvSpPr>
          <p:cNvPr id="22" name="Rectangle 21">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7324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1" name="Rectangle 10">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51F58F6-CF8C-4590-8775-ED43FD8DC699}"/>
              </a:ext>
            </a:extLst>
          </p:cNvPr>
          <p:cNvSpPr>
            <a:spLocks noGrp="1"/>
          </p:cNvSpPr>
          <p:nvPr>
            <p:ph type="title"/>
          </p:nvPr>
        </p:nvSpPr>
        <p:spPr>
          <a:xfrm>
            <a:off x="1154955" y="973668"/>
            <a:ext cx="3133726" cy="1020232"/>
          </a:xfrm>
        </p:spPr>
        <p:txBody>
          <a:bodyPr>
            <a:normAutofit/>
          </a:bodyPr>
          <a:lstStyle/>
          <a:p>
            <a:pPr>
              <a:lnSpc>
                <a:spcPct val="90000"/>
              </a:lnSpc>
            </a:pPr>
            <a:r>
              <a:rPr lang="en-US" sz="3300"/>
              <a:t> </a:t>
            </a:r>
            <a:r>
              <a:rPr lang="en-US" sz="3300" err="1"/>
              <a:t>Bunastarea</a:t>
            </a:r>
            <a:r>
              <a:rPr lang="en-US" sz="3300"/>
              <a:t> </a:t>
            </a:r>
            <a:r>
              <a:rPr lang="en-US" sz="3300" err="1"/>
              <a:t>Intelectuala</a:t>
            </a:r>
            <a:r>
              <a:rPr lang="en-US" sz="3300"/>
              <a:t> </a:t>
            </a:r>
          </a:p>
        </p:txBody>
      </p:sp>
      <p:sp>
        <p:nvSpPr>
          <p:cNvPr id="3" name="Content Placeholder 2">
            <a:extLst>
              <a:ext uri="{FF2B5EF4-FFF2-40B4-BE49-F238E27FC236}">
                <a16:creationId xmlns:a16="http://schemas.microsoft.com/office/drawing/2014/main" id="{013DA2E1-0A8E-4E49-BDC5-4F7E319A0E4A}"/>
              </a:ext>
            </a:extLst>
          </p:cNvPr>
          <p:cNvSpPr>
            <a:spLocks noGrp="1"/>
          </p:cNvSpPr>
          <p:nvPr>
            <p:ph idx="1"/>
          </p:nvPr>
        </p:nvSpPr>
        <p:spPr>
          <a:xfrm>
            <a:off x="1154955" y="2120900"/>
            <a:ext cx="3133726" cy="3898900"/>
          </a:xfrm>
        </p:spPr>
        <p:txBody>
          <a:bodyPr>
            <a:normAutofit/>
          </a:bodyPr>
          <a:lstStyle/>
          <a:p>
            <a:pPr>
              <a:lnSpc>
                <a:spcPct val="90000"/>
              </a:lnSpc>
            </a:pPr>
            <a:r>
              <a:rPr lang="en-US" sz="1400">
                <a:solidFill>
                  <a:schemeClr val="bg1"/>
                </a:solidFill>
              </a:rPr>
              <a:t>Descoperirea pasiunilor intelectuale si punctelor forte </a:t>
            </a:r>
          </a:p>
          <a:p>
            <a:pPr>
              <a:lnSpc>
                <a:spcPct val="90000"/>
              </a:lnSpc>
            </a:pPr>
            <a:r>
              <a:rPr lang="en-US" sz="1400">
                <a:solidFill>
                  <a:schemeClr val="bg1"/>
                </a:solidFill>
              </a:rPr>
              <a:t>Largirea orizontului de cunostinte practice si teoretice </a:t>
            </a:r>
          </a:p>
          <a:p>
            <a:pPr>
              <a:lnSpc>
                <a:spcPct val="90000"/>
              </a:lnSpc>
            </a:pPr>
            <a:r>
              <a:rPr lang="en-US" sz="1400">
                <a:solidFill>
                  <a:schemeClr val="bg1"/>
                </a:solidFill>
              </a:rPr>
              <a:t>Imbunatatirea creativitatii , focusului si a performantei prin antrenament cu experti</a:t>
            </a:r>
          </a:p>
          <a:p>
            <a:pPr>
              <a:lnSpc>
                <a:spcPct val="90000"/>
              </a:lnSpc>
            </a:pPr>
            <a:r>
              <a:rPr lang="en-US" sz="1400">
                <a:solidFill>
                  <a:schemeClr val="bg1"/>
                </a:solidFill>
              </a:rPr>
              <a:t>Cultivarea conexiunilor profesionale , a lucrului in echipa , brainstormingului creativ </a:t>
            </a:r>
          </a:p>
          <a:p>
            <a:pPr>
              <a:lnSpc>
                <a:spcPct val="90000"/>
              </a:lnSpc>
            </a:pPr>
            <a:r>
              <a:rPr lang="en-US" sz="1400">
                <a:solidFill>
                  <a:schemeClr val="bg1"/>
                </a:solidFill>
              </a:rPr>
              <a:t>Obiective:</a:t>
            </a:r>
          </a:p>
          <a:p>
            <a:pPr>
              <a:lnSpc>
                <a:spcPct val="90000"/>
              </a:lnSpc>
            </a:pPr>
            <a:r>
              <a:rPr lang="en-US" sz="1400">
                <a:solidFill>
                  <a:schemeClr val="bg1"/>
                </a:solidFill>
              </a:rPr>
              <a:t>Ce curs, carte, workshop sau autor vrei sa urmaresti  sau citesti pe viitor?</a:t>
            </a:r>
          </a:p>
          <a:p>
            <a:pPr>
              <a:lnSpc>
                <a:spcPct val="90000"/>
              </a:lnSpc>
            </a:pPr>
            <a:endParaRPr lang="en-US" sz="1400">
              <a:solidFill>
                <a:schemeClr val="bg1"/>
              </a:solidFill>
            </a:endParaRPr>
          </a:p>
        </p:txBody>
      </p:sp>
      <p:pic>
        <p:nvPicPr>
          <p:cNvPr id="5" name="Picture 4" descr="A group of people in a room&#10;&#10;Description automatically generated">
            <a:extLst>
              <a:ext uri="{FF2B5EF4-FFF2-40B4-BE49-F238E27FC236}">
                <a16:creationId xmlns:a16="http://schemas.microsoft.com/office/drawing/2014/main" id="{9D2F83F4-A181-4D0E-B1D8-6A9AD79E1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07" y="1032175"/>
            <a:ext cx="6391533" cy="4793649"/>
          </a:xfrm>
          <a:prstGeom prst="rect">
            <a:avLst/>
          </a:prstGeom>
        </p:spPr>
      </p:pic>
      <p:sp>
        <p:nvSpPr>
          <p:cNvPr id="22" name="Rectangle 21">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72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1AEDC8D-8DCB-4109-B832-4185EABFA2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EB1926DC-4ED8-4819-B0DD-269BC5B0D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5">
              <a:extLst>
                <a:ext uri="{FF2B5EF4-FFF2-40B4-BE49-F238E27FC236}">
                  <a16:creationId xmlns:a16="http://schemas.microsoft.com/office/drawing/2014/main" id="{06946474-D2B3-432B-B861-6BCEDA36DA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9A768CAF-14EE-4662-980E-91CE2AC81D3C}"/>
              </a:ext>
            </a:extLst>
          </p:cNvPr>
          <p:cNvSpPr>
            <a:spLocks noGrp="1"/>
          </p:cNvSpPr>
          <p:nvPr>
            <p:ph type="title"/>
          </p:nvPr>
        </p:nvSpPr>
        <p:spPr>
          <a:xfrm>
            <a:off x="639098" y="629265"/>
            <a:ext cx="5373877" cy="1622322"/>
          </a:xfrm>
        </p:spPr>
        <p:txBody>
          <a:bodyPr>
            <a:normAutofit/>
          </a:bodyPr>
          <a:lstStyle/>
          <a:p>
            <a:r>
              <a:rPr lang="en-US" dirty="0" err="1"/>
              <a:t>Bunastarea</a:t>
            </a:r>
            <a:r>
              <a:rPr lang="en-US" dirty="0"/>
              <a:t> </a:t>
            </a:r>
            <a:r>
              <a:rPr lang="en-US" dirty="0" err="1"/>
              <a:t>Ocupationala</a:t>
            </a:r>
            <a:endParaRPr lang="en-US" dirty="0"/>
          </a:p>
        </p:txBody>
      </p:sp>
      <p:sp>
        <p:nvSpPr>
          <p:cNvPr id="3" name="Content Placeholder 2">
            <a:extLst>
              <a:ext uri="{FF2B5EF4-FFF2-40B4-BE49-F238E27FC236}">
                <a16:creationId xmlns:a16="http://schemas.microsoft.com/office/drawing/2014/main" id="{1FF03BA3-0248-45FB-AF81-13F6E686A439}"/>
              </a:ext>
            </a:extLst>
          </p:cNvPr>
          <p:cNvSpPr>
            <a:spLocks noGrp="1"/>
          </p:cNvSpPr>
          <p:nvPr>
            <p:ph idx="1"/>
          </p:nvPr>
        </p:nvSpPr>
        <p:spPr>
          <a:xfrm>
            <a:off x="639098" y="2418735"/>
            <a:ext cx="5373877" cy="3811740"/>
          </a:xfrm>
        </p:spPr>
        <p:txBody>
          <a:bodyPr anchor="ctr">
            <a:normAutofit/>
          </a:bodyPr>
          <a:lstStyle/>
          <a:p>
            <a:pPr>
              <a:lnSpc>
                <a:spcPct val="90000"/>
              </a:lnSpc>
            </a:pPr>
            <a:r>
              <a:rPr lang="en-US" sz="1500">
                <a:solidFill>
                  <a:schemeClr val="bg1"/>
                </a:solidFill>
              </a:rPr>
              <a:t>Protejarea individului de catre compania sa impotriva hazardurilor ocupationale:</a:t>
            </a:r>
          </a:p>
          <a:p>
            <a:pPr>
              <a:lnSpc>
                <a:spcPct val="90000"/>
              </a:lnSpc>
            </a:pPr>
            <a:r>
              <a:rPr lang="en-US" sz="1500">
                <a:solidFill>
                  <a:schemeClr val="bg1"/>
                </a:solidFill>
              </a:rPr>
              <a:t>Protejare cu inlocuirea muncii manuale prin lucrul cu masini si echipamente pentru a evita miscari repetitive, vibratii puternice-care afecteaza sistemul muscular –ca de ex in constructii </a:t>
            </a:r>
          </a:p>
          <a:p>
            <a:pPr>
              <a:lnSpc>
                <a:spcPct val="90000"/>
              </a:lnSpc>
            </a:pPr>
            <a:r>
              <a:rPr lang="en-US" sz="1500">
                <a:solidFill>
                  <a:schemeClr val="bg1"/>
                </a:solidFill>
              </a:rPr>
              <a:t>Poluare fonica- cu casti fonice profesionale-constructii, gradinarit</a:t>
            </a:r>
          </a:p>
          <a:p>
            <a:pPr>
              <a:lnSpc>
                <a:spcPct val="90000"/>
              </a:lnSpc>
            </a:pPr>
            <a:r>
              <a:rPr lang="en-US" sz="1500">
                <a:solidFill>
                  <a:schemeClr val="bg1"/>
                </a:solidFill>
              </a:rPr>
              <a:t>Poluare a aerului cu filtre-masti de respirat –in locurile cu mult praf si particule minuscule –ca in gradinarit, tuns iarba</a:t>
            </a:r>
          </a:p>
          <a:p>
            <a:pPr>
              <a:lnSpc>
                <a:spcPct val="90000"/>
              </a:lnSpc>
            </a:pPr>
            <a:r>
              <a:rPr lang="en-US" sz="1500">
                <a:solidFill>
                  <a:schemeClr val="bg1"/>
                </a:solidFill>
              </a:rPr>
              <a:t>Protejarea  celor care stau timp lung la birou –prin incurajarea pauzelor scurte de intindere, relaxare si scurta miscare, si a activitatilor de fitness pe premizele acelei companii</a:t>
            </a:r>
          </a:p>
        </p:txBody>
      </p:sp>
      <p:pic>
        <p:nvPicPr>
          <p:cNvPr id="9" name="Picture 8" descr="A group of people jumping in the air&#10;&#10;Description automatically generated">
            <a:extLst>
              <a:ext uri="{FF2B5EF4-FFF2-40B4-BE49-F238E27FC236}">
                <a16:creationId xmlns:a16="http://schemas.microsoft.com/office/drawing/2014/main" id="{66F31551-1237-49C9-B87C-2AD6C7D8CB62}"/>
              </a:ext>
            </a:extLst>
          </p:cNvPr>
          <p:cNvPicPr>
            <a:picLocks noChangeAspect="1"/>
          </p:cNvPicPr>
          <p:nvPr/>
        </p:nvPicPr>
        <p:blipFill rotWithShape="1">
          <a:blip r:embed="rId3">
            <a:extLst>
              <a:ext uri="{28A0092B-C50C-407E-A947-70E740481C1C}">
                <a14:useLocalDpi xmlns:a14="http://schemas.microsoft.com/office/drawing/2010/main" val="0"/>
              </a:ext>
            </a:extLst>
          </a:blip>
          <a:srcRect l="6432" r="3498"/>
          <a:stretch/>
        </p:blipFill>
        <p:spPr>
          <a:xfrm>
            <a:off x="6633676" y="645107"/>
            <a:ext cx="4909867" cy="3284348"/>
          </a:xfrm>
          <a:prstGeom prst="rect">
            <a:avLst/>
          </a:prstGeom>
        </p:spPr>
      </p:pic>
      <p:sp>
        <p:nvSpPr>
          <p:cNvPr id="31" name="Rectangle 30">
            <a:extLst>
              <a:ext uri="{FF2B5EF4-FFF2-40B4-BE49-F238E27FC236}">
                <a16:creationId xmlns:a16="http://schemas.microsoft.com/office/drawing/2014/main" id="{7A2E5FFD-9040-428A-B624-1CA600C96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6" descr="A picture containing baseball, person, bat, holding&#10;&#10;Description automatically generated">
            <a:extLst>
              <a:ext uri="{FF2B5EF4-FFF2-40B4-BE49-F238E27FC236}">
                <a16:creationId xmlns:a16="http://schemas.microsoft.com/office/drawing/2014/main" id="{5678447E-1435-4E58-935F-076F3AD2153E}"/>
              </a:ext>
            </a:extLst>
          </p:cNvPr>
          <p:cNvPicPr>
            <a:picLocks noChangeAspect="1"/>
          </p:cNvPicPr>
          <p:nvPr/>
        </p:nvPicPr>
        <p:blipFill rotWithShape="1">
          <a:blip r:embed="rId4">
            <a:extLst>
              <a:ext uri="{28A0092B-C50C-407E-A947-70E740481C1C}">
                <a14:useLocalDpi xmlns:a14="http://schemas.microsoft.com/office/drawing/2010/main" val="0"/>
              </a:ext>
            </a:extLst>
          </a:blip>
          <a:srcRect l="20735" r="7425"/>
          <a:stretch/>
        </p:blipFill>
        <p:spPr>
          <a:xfrm>
            <a:off x="6633676" y="4095905"/>
            <a:ext cx="2358033" cy="2137077"/>
          </a:xfrm>
          <a:prstGeom prst="rect">
            <a:avLst/>
          </a:prstGeom>
        </p:spPr>
      </p:pic>
      <p:pic>
        <p:nvPicPr>
          <p:cNvPr id="5" name="Picture 4" descr="A picture containing person, man, clothing, riding&#10;&#10;Description automatically generated">
            <a:extLst>
              <a:ext uri="{FF2B5EF4-FFF2-40B4-BE49-F238E27FC236}">
                <a16:creationId xmlns:a16="http://schemas.microsoft.com/office/drawing/2014/main" id="{C3FA95DC-C186-4BCF-8D77-B12EFF12DE42}"/>
              </a:ext>
            </a:extLst>
          </p:cNvPr>
          <p:cNvPicPr>
            <a:picLocks noChangeAspect="1"/>
          </p:cNvPicPr>
          <p:nvPr/>
        </p:nvPicPr>
        <p:blipFill rotWithShape="1">
          <a:blip r:embed="rId5">
            <a:extLst>
              <a:ext uri="{28A0092B-C50C-407E-A947-70E740481C1C}">
                <a14:useLocalDpi xmlns:a14="http://schemas.microsoft.com/office/drawing/2010/main" val="0"/>
              </a:ext>
            </a:extLst>
          </a:blip>
          <a:srcRect l="9972" r="3608" b="-1"/>
          <a:stretch/>
        </p:blipFill>
        <p:spPr>
          <a:xfrm>
            <a:off x="9155160" y="4095374"/>
            <a:ext cx="2388383" cy="2135102"/>
          </a:xfrm>
          <a:prstGeom prst="rect">
            <a:avLst/>
          </a:prstGeom>
        </p:spPr>
      </p:pic>
    </p:spTree>
    <p:extLst>
      <p:ext uri="{BB962C8B-B14F-4D97-AF65-F5344CB8AC3E}">
        <p14:creationId xmlns:p14="http://schemas.microsoft.com/office/powerpoint/2010/main" val="2232532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8F6C8D0-A995-45FF-B149-BDE2869A26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3" name="Rectangle 12">
              <a:extLst>
                <a:ext uri="{FF2B5EF4-FFF2-40B4-BE49-F238E27FC236}">
                  <a16:creationId xmlns:a16="http://schemas.microsoft.com/office/drawing/2014/main" id="{03AC3D4E-4E10-48A1-B3F8-861E27E2D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1CEC22A4-D648-4B53-8907-0C5030796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C00E35F6-56B1-4DFA-ABF7-9FDED6F74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9B53944-CFCC-446A-9F6F-3222B6355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9F29F387-EDFF-4D6A-8BAE-4FE82FF23E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C3C4944-E8AD-4D82-B131-490798A70FF2}"/>
              </a:ext>
            </a:extLst>
          </p:cNvPr>
          <p:cNvSpPr>
            <a:spLocks noGrp="1"/>
          </p:cNvSpPr>
          <p:nvPr>
            <p:ph type="title"/>
          </p:nvPr>
        </p:nvSpPr>
        <p:spPr>
          <a:xfrm>
            <a:off x="639098" y="629265"/>
            <a:ext cx="6072776" cy="1622322"/>
          </a:xfrm>
        </p:spPr>
        <p:txBody>
          <a:bodyPr>
            <a:normAutofit/>
          </a:bodyPr>
          <a:lstStyle/>
          <a:p>
            <a:r>
              <a:rPr lang="en-US" dirty="0" err="1"/>
              <a:t>Bunastarea</a:t>
            </a:r>
            <a:r>
              <a:rPr lang="en-US" dirty="0"/>
              <a:t> </a:t>
            </a:r>
            <a:r>
              <a:rPr lang="en-US" dirty="0" err="1"/>
              <a:t>Ocupationala</a:t>
            </a:r>
            <a:endParaRPr lang="en-US" dirty="0"/>
          </a:p>
        </p:txBody>
      </p:sp>
      <p:pic>
        <p:nvPicPr>
          <p:cNvPr id="5" name="Picture 4" descr="A picture containing person, clothing, room, wearing&#10;&#10;Description automatically generated">
            <a:extLst>
              <a:ext uri="{FF2B5EF4-FFF2-40B4-BE49-F238E27FC236}">
                <a16:creationId xmlns:a16="http://schemas.microsoft.com/office/drawing/2014/main" id="{C8BBFD9E-0C9B-435A-8540-D3F72AE903AB}"/>
              </a:ext>
            </a:extLst>
          </p:cNvPr>
          <p:cNvPicPr>
            <a:picLocks noChangeAspect="1"/>
          </p:cNvPicPr>
          <p:nvPr/>
        </p:nvPicPr>
        <p:blipFill rotWithShape="1">
          <a:blip r:embed="rId3">
            <a:extLst>
              <a:ext uri="{28A0092B-C50C-407E-A947-70E740481C1C}">
                <a14:useLocalDpi xmlns:a14="http://schemas.microsoft.com/office/drawing/2010/main" val="0"/>
              </a:ext>
            </a:extLst>
          </a:blip>
          <a:srcRect l="2590" r="-4" b="-4"/>
          <a:stretch/>
        </p:blipFill>
        <p:spPr>
          <a:xfrm>
            <a:off x="7418226" y="645107"/>
            <a:ext cx="4125317" cy="2710388"/>
          </a:xfrm>
          <a:prstGeom prst="rect">
            <a:avLst/>
          </a:prstGeom>
        </p:spPr>
      </p:pic>
      <p:sp>
        <p:nvSpPr>
          <p:cNvPr id="19" name="Rectangle 18">
            <a:extLst>
              <a:ext uri="{FF2B5EF4-FFF2-40B4-BE49-F238E27FC236}">
                <a16:creationId xmlns:a16="http://schemas.microsoft.com/office/drawing/2014/main" id="{249D5706-E8D1-4AF2-B66A-3A78BE1E3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2951F74-A807-49EC-8E49-2804A0DB665D}"/>
              </a:ext>
            </a:extLst>
          </p:cNvPr>
          <p:cNvSpPr>
            <a:spLocks noGrp="1"/>
          </p:cNvSpPr>
          <p:nvPr>
            <p:ph idx="1"/>
          </p:nvPr>
        </p:nvSpPr>
        <p:spPr>
          <a:xfrm>
            <a:off x="639098" y="2418735"/>
            <a:ext cx="6072776" cy="3811740"/>
          </a:xfrm>
        </p:spPr>
        <p:txBody>
          <a:bodyPr anchor="ctr">
            <a:normAutofit/>
          </a:bodyPr>
          <a:lstStyle/>
          <a:p>
            <a:r>
              <a:rPr lang="en-US" dirty="0" err="1">
                <a:solidFill>
                  <a:schemeClr val="bg1"/>
                </a:solidFill>
              </a:rPr>
              <a:t>Imunizari</a:t>
            </a:r>
            <a:r>
              <a:rPr lang="en-US" dirty="0">
                <a:solidFill>
                  <a:schemeClr val="bg1"/>
                </a:solidFill>
              </a:rPr>
              <a:t> – vaccine </a:t>
            </a:r>
            <a:r>
              <a:rPr lang="en-US" dirty="0" err="1">
                <a:solidFill>
                  <a:schemeClr val="bg1"/>
                </a:solidFill>
              </a:rPr>
              <a:t>impotriva</a:t>
            </a:r>
            <a:r>
              <a:rPr lang="en-US" dirty="0">
                <a:solidFill>
                  <a:schemeClr val="bg1"/>
                </a:solidFill>
              </a:rPr>
              <a:t> </a:t>
            </a:r>
            <a:r>
              <a:rPr lang="en-US" dirty="0" err="1">
                <a:solidFill>
                  <a:schemeClr val="bg1"/>
                </a:solidFill>
              </a:rPr>
              <a:t>Hepatita</a:t>
            </a:r>
            <a:r>
              <a:rPr lang="en-US" dirty="0">
                <a:solidFill>
                  <a:schemeClr val="bg1"/>
                </a:solidFill>
              </a:rPr>
              <a:t> B – </a:t>
            </a:r>
            <a:r>
              <a:rPr lang="en-US" dirty="0" err="1">
                <a:solidFill>
                  <a:schemeClr val="bg1"/>
                </a:solidFill>
              </a:rPr>
              <a:t>personalul</a:t>
            </a:r>
            <a:r>
              <a:rPr lang="en-US" dirty="0">
                <a:solidFill>
                  <a:schemeClr val="bg1"/>
                </a:solidFill>
              </a:rPr>
              <a:t> medical</a:t>
            </a:r>
          </a:p>
          <a:p>
            <a:r>
              <a:rPr lang="en-US" dirty="0" err="1">
                <a:solidFill>
                  <a:schemeClr val="bg1"/>
                </a:solidFill>
              </a:rPr>
              <a:t>Protejari</a:t>
            </a:r>
            <a:r>
              <a:rPr lang="en-US" dirty="0">
                <a:solidFill>
                  <a:schemeClr val="bg1"/>
                </a:solidFill>
              </a:rPr>
              <a:t> </a:t>
            </a:r>
            <a:r>
              <a:rPr lang="en-US" dirty="0" err="1">
                <a:solidFill>
                  <a:schemeClr val="bg1"/>
                </a:solidFill>
              </a:rPr>
              <a:t>impotriva</a:t>
            </a:r>
            <a:r>
              <a:rPr lang="en-US" dirty="0">
                <a:solidFill>
                  <a:schemeClr val="bg1"/>
                </a:solidFill>
              </a:rPr>
              <a:t> </a:t>
            </a:r>
            <a:r>
              <a:rPr lang="en-US" dirty="0" err="1">
                <a:solidFill>
                  <a:schemeClr val="bg1"/>
                </a:solidFill>
              </a:rPr>
              <a:t>sangelui</a:t>
            </a:r>
            <a:r>
              <a:rPr lang="en-US" dirty="0">
                <a:solidFill>
                  <a:schemeClr val="bg1"/>
                </a:solidFill>
              </a:rPr>
              <a:t> </a:t>
            </a:r>
            <a:r>
              <a:rPr lang="en-US" dirty="0" err="1">
                <a:solidFill>
                  <a:schemeClr val="bg1"/>
                </a:solidFill>
              </a:rPr>
              <a:t>si</a:t>
            </a:r>
            <a:r>
              <a:rPr lang="en-US" dirty="0">
                <a:solidFill>
                  <a:schemeClr val="bg1"/>
                </a:solidFill>
              </a:rPr>
              <a:t> </a:t>
            </a:r>
            <a:r>
              <a:rPr lang="en-US" dirty="0" err="1">
                <a:solidFill>
                  <a:schemeClr val="bg1"/>
                </a:solidFill>
              </a:rPr>
              <a:t>altor</a:t>
            </a:r>
            <a:r>
              <a:rPr lang="en-US" dirty="0">
                <a:solidFill>
                  <a:schemeClr val="bg1"/>
                </a:solidFill>
              </a:rPr>
              <a:t> </a:t>
            </a:r>
            <a:r>
              <a:rPr lang="en-US" dirty="0" err="1">
                <a:solidFill>
                  <a:schemeClr val="bg1"/>
                </a:solidFill>
              </a:rPr>
              <a:t>lichide</a:t>
            </a:r>
            <a:r>
              <a:rPr lang="en-US" dirty="0">
                <a:solidFill>
                  <a:schemeClr val="bg1"/>
                </a:solidFill>
              </a:rPr>
              <a:t> </a:t>
            </a:r>
            <a:r>
              <a:rPr lang="en-US" dirty="0" err="1">
                <a:solidFill>
                  <a:schemeClr val="bg1"/>
                </a:solidFill>
              </a:rPr>
              <a:t>umane</a:t>
            </a:r>
            <a:r>
              <a:rPr lang="en-US" dirty="0">
                <a:solidFill>
                  <a:schemeClr val="bg1"/>
                </a:solidFill>
              </a:rPr>
              <a:t> –in </a:t>
            </a:r>
            <a:r>
              <a:rPr lang="en-US" dirty="0" err="1">
                <a:solidFill>
                  <a:schemeClr val="bg1"/>
                </a:solidFill>
              </a:rPr>
              <a:t>mediul</a:t>
            </a:r>
            <a:r>
              <a:rPr lang="en-US" dirty="0">
                <a:solidFill>
                  <a:schemeClr val="bg1"/>
                </a:solidFill>
              </a:rPr>
              <a:t> medical- cu </a:t>
            </a:r>
            <a:r>
              <a:rPr lang="en-US" dirty="0" err="1">
                <a:solidFill>
                  <a:schemeClr val="bg1"/>
                </a:solidFill>
              </a:rPr>
              <a:t>ochelari</a:t>
            </a:r>
            <a:r>
              <a:rPr lang="en-US" dirty="0">
                <a:solidFill>
                  <a:schemeClr val="bg1"/>
                </a:solidFill>
              </a:rPr>
              <a:t>, </a:t>
            </a:r>
            <a:r>
              <a:rPr lang="en-US" dirty="0" err="1">
                <a:solidFill>
                  <a:schemeClr val="bg1"/>
                </a:solidFill>
              </a:rPr>
              <a:t>halat</a:t>
            </a:r>
            <a:r>
              <a:rPr lang="en-US" dirty="0">
                <a:solidFill>
                  <a:schemeClr val="bg1"/>
                </a:solidFill>
              </a:rPr>
              <a:t>, </a:t>
            </a:r>
            <a:r>
              <a:rPr lang="en-US" dirty="0" err="1">
                <a:solidFill>
                  <a:schemeClr val="bg1"/>
                </a:solidFill>
              </a:rPr>
              <a:t>echipament,manusi</a:t>
            </a:r>
            <a:r>
              <a:rPr lang="en-US" dirty="0">
                <a:solidFill>
                  <a:schemeClr val="bg1"/>
                </a:solidFill>
              </a:rPr>
              <a:t> ,…</a:t>
            </a:r>
          </a:p>
        </p:txBody>
      </p:sp>
      <p:pic>
        <p:nvPicPr>
          <p:cNvPr id="7" name="Picture 6">
            <a:extLst>
              <a:ext uri="{FF2B5EF4-FFF2-40B4-BE49-F238E27FC236}">
                <a16:creationId xmlns:a16="http://schemas.microsoft.com/office/drawing/2014/main" id="{506C9137-3DFF-42F9-B22E-509E0C5CC71A}"/>
              </a:ext>
            </a:extLst>
          </p:cNvPr>
          <p:cNvPicPr>
            <a:picLocks noChangeAspect="1"/>
          </p:cNvPicPr>
          <p:nvPr/>
        </p:nvPicPr>
        <p:blipFill rotWithShape="1">
          <a:blip r:embed="rId4">
            <a:extLst>
              <a:ext uri="{28A0092B-C50C-407E-A947-70E740481C1C}">
                <a14:useLocalDpi xmlns:a14="http://schemas.microsoft.com/office/drawing/2010/main" val="0"/>
              </a:ext>
            </a:extLst>
          </a:blip>
          <a:srcRect t="1268" r="-1" b="-1"/>
          <a:stretch/>
        </p:blipFill>
        <p:spPr>
          <a:xfrm>
            <a:off x="7418226" y="3520086"/>
            <a:ext cx="4125317" cy="2710389"/>
          </a:xfrm>
          <a:prstGeom prst="rect">
            <a:avLst/>
          </a:prstGeom>
        </p:spPr>
      </p:pic>
    </p:spTree>
    <p:extLst>
      <p:ext uri="{BB962C8B-B14F-4D97-AF65-F5344CB8AC3E}">
        <p14:creationId xmlns:p14="http://schemas.microsoft.com/office/powerpoint/2010/main" val="1790244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CA61-6301-47FA-8192-C885E8AD167B}"/>
              </a:ext>
            </a:extLst>
          </p:cNvPr>
          <p:cNvSpPr>
            <a:spLocks noGrp="1"/>
          </p:cNvSpPr>
          <p:nvPr>
            <p:ph type="title"/>
          </p:nvPr>
        </p:nvSpPr>
        <p:spPr/>
        <p:txBody>
          <a:bodyPr/>
          <a:lstStyle/>
          <a:p>
            <a:r>
              <a:rPr lang="en-US" dirty="0"/>
              <a:t> </a:t>
            </a:r>
            <a:r>
              <a:rPr lang="en-US" dirty="0" err="1"/>
              <a:t>Bunastarea</a:t>
            </a:r>
            <a:r>
              <a:rPr lang="en-US" dirty="0"/>
              <a:t> </a:t>
            </a:r>
            <a:r>
              <a:rPr lang="en-US" dirty="0" err="1"/>
              <a:t>Ocupationala</a:t>
            </a:r>
            <a:endParaRPr lang="en-US" dirty="0"/>
          </a:p>
        </p:txBody>
      </p:sp>
      <p:sp>
        <p:nvSpPr>
          <p:cNvPr id="3" name="Content Placeholder 2">
            <a:extLst>
              <a:ext uri="{FF2B5EF4-FFF2-40B4-BE49-F238E27FC236}">
                <a16:creationId xmlns:a16="http://schemas.microsoft.com/office/drawing/2014/main" id="{89577A0C-80E7-410A-8216-E408D5B157B8}"/>
              </a:ext>
            </a:extLst>
          </p:cNvPr>
          <p:cNvSpPr>
            <a:spLocks noGrp="1"/>
          </p:cNvSpPr>
          <p:nvPr>
            <p:ph idx="1"/>
          </p:nvPr>
        </p:nvSpPr>
        <p:spPr/>
        <p:txBody>
          <a:bodyPr/>
          <a:lstStyle/>
          <a:p>
            <a:r>
              <a:rPr lang="en-US" dirty="0" err="1"/>
              <a:t>Relatii</a:t>
            </a:r>
            <a:r>
              <a:rPr lang="en-US" dirty="0"/>
              <a:t> </a:t>
            </a:r>
            <a:r>
              <a:rPr lang="en-US" dirty="0" err="1"/>
              <a:t>armonioase</a:t>
            </a:r>
            <a:r>
              <a:rPr lang="en-US" dirty="0"/>
              <a:t> , </a:t>
            </a:r>
            <a:r>
              <a:rPr lang="en-US" dirty="0" err="1"/>
              <a:t>stres</a:t>
            </a:r>
            <a:r>
              <a:rPr lang="en-US" dirty="0"/>
              <a:t> </a:t>
            </a:r>
            <a:r>
              <a:rPr lang="en-US" dirty="0" err="1"/>
              <a:t>scazut</a:t>
            </a:r>
            <a:r>
              <a:rPr lang="en-US" dirty="0"/>
              <a:t>, </a:t>
            </a:r>
          </a:p>
          <a:p>
            <a:r>
              <a:rPr lang="en-US" dirty="0" err="1"/>
              <a:t>Mediu</a:t>
            </a:r>
            <a:r>
              <a:rPr lang="en-US" dirty="0"/>
              <a:t> </a:t>
            </a:r>
            <a:r>
              <a:rPr lang="en-US" dirty="0" err="1"/>
              <a:t>creativ</a:t>
            </a:r>
            <a:r>
              <a:rPr lang="en-US" dirty="0"/>
              <a:t>, </a:t>
            </a:r>
          </a:p>
          <a:p>
            <a:r>
              <a:rPr lang="en-US" dirty="0" err="1"/>
              <a:t>Spatiu</a:t>
            </a:r>
            <a:r>
              <a:rPr lang="en-US" dirty="0"/>
              <a:t> </a:t>
            </a:r>
            <a:r>
              <a:rPr lang="en-US" dirty="0" err="1"/>
              <a:t>ordonat</a:t>
            </a:r>
            <a:r>
              <a:rPr lang="en-US" dirty="0"/>
              <a:t> </a:t>
            </a:r>
            <a:r>
              <a:rPr lang="en-US" dirty="0" err="1"/>
              <a:t>si</a:t>
            </a:r>
            <a:r>
              <a:rPr lang="en-US" dirty="0"/>
              <a:t> </a:t>
            </a:r>
            <a:r>
              <a:rPr lang="en-US" dirty="0" err="1"/>
              <a:t>curat</a:t>
            </a:r>
            <a:r>
              <a:rPr lang="en-US" dirty="0"/>
              <a:t>, </a:t>
            </a:r>
          </a:p>
          <a:p>
            <a:r>
              <a:rPr lang="en-US" dirty="0" err="1"/>
              <a:t>Comunicare</a:t>
            </a:r>
            <a:r>
              <a:rPr lang="en-US" dirty="0"/>
              <a:t> non </a:t>
            </a:r>
            <a:r>
              <a:rPr lang="en-US" dirty="0" err="1"/>
              <a:t>violenta</a:t>
            </a:r>
            <a:r>
              <a:rPr lang="en-US" dirty="0"/>
              <a:t> </a:t>
            </a:r>
          </a:p>
          <a:p>
            <a:r>
              <a:rPr lang="en-US" dirty="0" err="1"/>
              <a:t>Salarizare</a:t>
            </a:r>
            <a:r>
              <a:rPr lang="en-US" dirty="0"/>
              <a:t> </a:t>
            </a:r>
            <a:r>
              <a:rPr lang="en-US" dirty="0" err="1"/>
              <a:t>adecvata</a:t>
            </a:r>
            <a:r>
              <a:rPr lang="en-US" dirty="0"/>
              <a:t> </a:t>
            </a:r>
            <a:r>
              <a:rPr lang="en-US" dirty="0" err="1"/>
              <a:t>si</a:t>
            </a:r>
            <a:r>
              <a:rPr lang="en-US" dirty="0"/>
              <a:t> </a:t>
            </a:r>
            <a:r>
              <a:rPr lang="en-US" dirty="0" err="1"/>
              <a:t>proiecte</a:t>
            </a:r>
            <a:r>
              <a:rPr lang="en-US" dirty="0"/>
              <a:t> </a:t>
            </a:r>
            <a:r>
              <a:rPr lang="en-US" dirty="0" err="1"/>
              <a:t>necoplesitoare</a:t>
            </a:r>
            <a:r>
              <a:rPr lang="en-US" dirty="0"/>
              <a:t> –deadline </a:t>
            </a:r>
            <a:r>
              <a:rPr lang="en-US" dirty="0" err="1"/>
              <a:t>uri</a:t>
            </a:r>
            <a:r>
              <a:rPr lang="en-US" dirty="0"/>
              <a:t> </a:t>
            </a:r>
            <a:r>
              <a:rPr lang="en-US" dirty="0" err="1"/>
              <a:t>nestresante</a:t>
            </a:r>
            <a:endParaRPr lang="en-US" dirty="0"/>
          </a:p>
          <a:p>
            <a:r>
              <a:rPr lang="en-US" dirty="0"/>
              <a:t>Program </a:t>
            </a:r>
            <a:r>
              <a:rPr lang="en-US" dirty="0" err="1"/>
              <a:t>flexibil</a:t>
            </a:r>
            <a:r>
              <a:rPr lang="en-US" dirty="0"/>
              <a:t> din </a:t>
            </a:r>
            <a:r>
              <a:rPr lang="en-US" dirty="0" err="1"/>
              <a:t>punct</a:t>
            </a:r>
            <a:r>
              <a:rPr lang="en-US" dirty="0"/>
              <a:t> de </a:t>
            </a:r>
            <a:r>
              <a:rPr lang="en-US" dirty="0" err="1"/>
              <a:t>vedere</a:t>
            </a:r>
            <a:r>
              <a:rPr lang="en-US" dirty="0"/>
              <a:t> al </a:t>
            </a:r>
            <a:r>
              <a:rPr lang="en-US" dirty="0" err="1"/>
              <a:t>orelor</a:t>
            </a:r>
            <a:r>
              <a:rPr lang="en-US" dirty="0"/>
              <a:t> </a:t>
            </a:r>
            <a:r>
              <a:rPr lang="en-US" dirty="0" err="1"/>
              <a:t>si</a:t>
            </a:r>
            <a:r>
              <a:rPr lang="en-US" dirty="0"/>
              <a:t> </a:t>
            </a:r>
            <a:r>
              <a:rPr lang="en-US" dirty="0" err="1"/>
              <a:t>perioadelor</a:t>
            </a:r>
            <a:r>
              <a:rPr lang="en-US" dirty="0"/>
              <a:t> de </a:t>
            </a:r>
            <a:r>
              <a:rPr lang="en-US" dirty="0" err="1"/>
              <a:t>concediu</a:t>
            </a:r>
            <a:r>
              <a:rPr lang="en-US" dirty="0"/>
              <a:t> </a:t>
            </a:r>
          </a:p>
          <a:p>
            <a:r>
              <a:rPr lang="en-US" dirty="0" err="1"/>
              <a:t>Oportunitati</a:t>
            </a:r>
            <a:r>
              <a:rPr lang="en-US" dirty="0"/>
              <a:t> de networking </a:t>
            </a:r>
            <a:r>
              <a:rPr lang="en-US" dirty="0" err="1"/>
              <a:t>si</a:t>
            </a:r>
            <a:r>
              <a:rPr lang="en-US" dirty="0"/>
              <a:t> </a:t>
            </a:r>
            <a:r>
              <a:rPr lang="en-US" dirty="0" err="1"/>
              <a:t>invatare</a:t>
            </a:r>
            <a:r>
              <a:rPr lang="en-US" dirty="0"/>
              <a:t> </a:t>
            </a:r>
          </a:p>
          <a:p>
            <a:r>
              <a:rPr lang="en-US" dirty="0" err="1"/>
              <a:t>Protectie</a:t>
            </a:r>
            <a:r>
              <a:rPr lang="en-US" dirty="0"/>
              <a:t> </a:t>
            </a:r>
            <a:r>
              <a:rPr lang="en-US" dirty="0" err="1"/>
              <a:t>impotriva</a:t>
            </a:r>
            <a:r>
              <a:rPr lang="en-US" dirty="0"/>
              <a:t> </a:t>
            </a:r>
            <a:r>
              <a:rPr lang="en-US" dirty="0" err="1"/>
              <a:t>hartuirii</a:t>
            </a:r>
            <a:r>
              <a:rPr lang="en-US" dirty="0"/>
              <a:t> </a:t>
            </a:r>
            <a:r>
              <a:rPr lang="en-US" dirty="0" err="1"/>
              <a:t>sexuale</a:t>
            </a:r>
            <a:r>
              <a:rPr lang="en-US" dirty="0"/>
              <a:t> </a:t>
            </a:r>
            <a:r>
              <a:rPr lang="en-US" dirty="0" err="1"/>
              <a:t>si</a:t>
            </a:r>
            <a:r>
              <a:rPr lang="en-US" dirty="0"/>
              <a:t> de </a:t>
            </a:r>
            <a:r>
              <a:rPr lang="en-US" dirty="0" err="1"/>
              <a:t>orice</a:t>
            </a:r>
            <a:r>
              <a:rPr lang="en-US" dirty="0"/>
              <a:t> </a:t>
            </a:r>
            <a:r>
              <a:rPr lang="en-US" dirty="0" err="1"/>
              <a:t>alta</a:t>
            </a:r>
            <a:r>
              <a:rPr lang="en-US" dirty="0"/>
              <a:t> </a:t>
            </a:r>
            <a:r>
              <a:rPr lang="en-US" dirty="0" err="1"/>
              <a:t>natura</a:t>
            </a:r>
            <a:endParaRPr lang="en-US" dirty="0"/>
          </a:p>
          <a:p>
            <a:endParaRPr lang="en-US" dirty="0"/>
          </a:p>
        </p:txBody>
      </p:sp>
    </p:spTree>
    <p:extLst>
      <p:ext uri="{BB962C8B-B14F-4D97-AF65-F5344CB8AC3E}">
        <p14:creationId xmlns:p14="http://schemas.microsoft.com/office/powerpoint/2010/main" val="3041781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1" name="Rectangle 10">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6CDA71A3-577F-40AA-8EA2-5F3F9F100458}"/>
              </a:ext>
            </a:extLst>
          </p:cNvPr>
          <p:cNvSpPr>
            <a:spLocks noGrp="1"/>
          </p:cNvSpPr>
          <p:nvPr>
            <p:ph type="title"/>
          </p:nvPr>
        </p:nvSpPr>
        <p:spPr>
          <a:xfrm>
            <a:off x="1154955" y="973668"/>
            <a:ext cx="3133726" cy="1020232"/>
          </a:xfrm>
        </p:spPr>
        <p:txBody>
          <a:bodyPr>
            <a:normAutofit/>
          </a:bodyPr>
          <a:lstStyle/>
          <a:p>
            <a:pPr>
              <a:lnSpc>
                <a:spcPct val="90000"/>
              </a:lnSpc>
            </a:pPr>
            <a:r>
              <a:rPr lang="en-US" sz="2000"/>
              <a:t> </a:t>
            </a:r>
            <a:r>
              <a:rPr lang="en-US" sz="2000" err="1"/>
              <a:t>Obiective</a:t>
            </a:r>
            <a:r>
              <a:rPr lang="en-US" sz="2000"/>
              <a:t> de </a:t>
            </a:r>
            <a:r>
              <a:rPr lang="en-US" sz="2000" err="1"/>
              <a:t>bunastare</a:t>
            </a:r>
            <a:r>
              <a:rPr lang="en-US" sz="2000"/>
              <a:t> </a:t>
            </a:r>
            <a:r>
              <a:rPr lang="en-US" sz="2000" err="1"/>
              <a:t>ocupationala</a:t>
            </a:r>
            <a:endParaRPr lang="en-US" sz="2000"/>
          </a:p>
        </p:txBody>
      </p:sp>
      <p:sp>
        <p:nvSpPr>
          <p:cNvPr id="3" name="Content Placeholder 2">
            <a:extLst>
              <a:ext uri="{FF2B5EF4-FFF2-40B4-BE49-F238E27FC236}">
                <a16:creationId xmlns:a16="http://schemas.microsoft.com/office/drawing/2014/main" id="{5CAA8D48-AF8C-4067-9BCD-1710DE60F484}"/>
              </a:ext>
            </a:extLst>
          </p:cNvPr>
          <p:cNvSpPr>
            <a:spLocks noGrp="1"/>
          </p:cNvSpPr>
          <p:nvPr>
            <p:ph idx="1"/>
          </p:nvPr>
        </p:nvSpPr>
        <p:spPr>
          <a:xfrm>
            <a:off x="1154955" y="2120900"/>
            <a:ext cx="3133726" cy="3898900"/>
          </a:xfrm>
        </p:spPr>
        <p:txBody>
          <a:bodyPr>
            <a:normAutofit/>
          </a:bodyPr>
          <a:lstStyle/>
          <a:p>
            <a:pPr>
              <a:lnSpc>
                <a:spcPct val="90000"/>
              </a:lnSpc>
            </a:pPr>
            <a:r>
              <a:rPr lang="en-US" sz="1500">
                <a:solidFill>
                  <a:schemeClr val="bg1"/>
                </a:solidFill>
              </a:rPr>
              <a:t>A ma misca de la birou la fiecare ora- a ma intinde, urca si cobori scarile pentru un mic exercitiu cardio,</a:t>
            </a:r>
          </a:p>
          <a:p>
            <a:pPr>
              <a:lnSpc>
                <a:spcPct val="90000"/>
              </a:lnSpc>
            </a:pPr>
            <a:r>
              <a:rPr lang="en-US" sz="1500">
                <a:solidFill>
                  <a:schemeClr val="bg1"/>
                </a:solidFill>
              </a:rPr>
              <a:t> sau pauze de relaxare intre taskuri –cu lucruri care imi plac , meditatie sau muzica</a:t>
            </a:r>
          </a:p>
          <a:p>
            <a:pPr>
              <a:lnSpc>
                <a:spcPct val="90000"/>
              </a:lnSpc>
            </a:pPr>
            <a:r>
              <a:rPr lang="en-US" sz="1500">
                <a:solidFill>
                  <a:schemeClr val="bg1"/>
                </a:solidFill>
              </a:rPr>
              <a:t>A manca mancare sanatoasa- a fi atent ca sa fie nutritiva, si de dieta –</a:t>
            </a:r>
          </a:p>
          <a:p>
            <a:pPr>
              <a:lnSpc>
                <a:spcPct val="90000"/>
              </a:lnSpc>
            </a:pPr>
            <a:r>
              <a:rPr lang="en-US" sz="1500">
                <a:solidFill>
                  <a:schemeClr val="bg1"/>
                </a:solidFill>
              </a:rPr>
              <a:t>imi aduc gustari sanatoase si chiar si mancare de acasa</a:t>
            </a:r>
          </a:p>
        </p:txBody>
      </p:sp>
      <p:pic>
        <p:nvPicPr>
          <p:cNvPr id="5" name="Picture 4" descr="A group of people posing for the camera&#10;&#10;Description automatically generated">
            <a:extLst>
              <a:ext uri="{FF2B5EF4-FFF2-40B4-BE49-F238E27FC236}">
                <a16:creationId xmlns:a16="http://schemas.microsoft.com/office/drawing/2014/main" id="{FC9BF919-E81F-414C-874D-090D82A4B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07" y="1655934"/>
            <a:ext cx="6391533" cy="3546132"/>
          </a:xfrm>
          <a:prstGeom prst="rect">
            <a:avLst/>
          </a:prstGeom>
        </p:spPr>
      </p:pic>
      <p:sp>
        <p:nvSpPr>
          <p:cNvPr id="22" name="Rectangle 21">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00658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CCE5-04CE-4601-95C0-5458519CD453}"/>
              </a:ext>
            </a:extLst>
          </p:cNvPr>
          <p:cNvSpPr>
            <a:spLocks noGrp="1"/>
          </p:cNvSpPr>
          <p:nvPr>
            <p:ph type="title"/>
          </p:nvPr>
        </p:nvSpPr>
        <p:spPr/>
        <p:txBody>
          <a:bodyPr/>
          <a:lstStyle/>
          <a:p>
            <a:r>
              <a:rPr lang="en-US" dirty="0" err="1"/>
              <a:t>Bunastarea</a:t>
            </a:r>
            <a:r>
              <a:rPr lang="en-US" dirty="0"/>
              <a:t> de </a:t>
            </a:r>
            <a:r>
              <a:rPr lang="en-US" dirty="0" err="1"/>
              <a:t>mediu</a:t>
            </a:r>
            <a:r>
              <a:rPr lang="en-US" dirty="0"/>
              <a:t> </a:t>
            </a:r>
            <a:r>
              <a:rPr lang="en-US" dirty="0" err="1"/>
              <a:t>inconjurator</a:t>
            </a:r>
            <a:endParaRPr lang="en-US" dirty="0"/>
          </a:p>
        </p:txBody>
      </p:sp>
      <p:sp>
        <p:nvSpPr>
          <p:cNvPr id="3" name="Content Placeholder 2">
            <a:extLst>
              <a:ext uri="{FF2B5EF4-FFF2-40B4-BE49-F238E27FC236}">
                <a16:creationId xmlns:a16="http://schemas.microsoft.com/office/drawing/2014/main" id="{3837A44D-25A0-418F-9E77-D175FF75224C}"/>
              </a:ext>
            </a:extLst>
          </p:cNvPr>
          <p:cNvSpPr>
            <a:spLocks noGrp="1"/>
          </p:cNvSpPr>
          <p:nvPr>
            <p:ph idx="1"/>
          </p:nvPr>
        </p:nvSpPr>
        <p:spPr/>
        <p:txBody>
          <a:bodyPr/>
          <a:lstStyle/>
          <a:p>
            <a:r>
              <a:rPr lang="en-US" dirty="0" err="1"/>
              <a:t>Protejarea</a:t>
            </a:r>
            <a:r>
              <a:rPr lang="en-US" dirty="0"/>
              <a:t> </a:t>
            </a:r>
            <a:r>
              <a:rPr lang="en-US" dirty="0" err="1"/>
              <a:t>individului</a:t>
            </a:r>
            <a:r>
              <a:rPr lang="en-US" dirty="0"/>
              <a:t> </a:t>
            </a:r>
            <a:r>
              <a:rPr lang="en-US" dirty="0" err="1"/>
              <a:t>impotriva</a:t>
            </a:r>
            <a:r>
              <a:rPr lang="en-US" dirty="0"/>
              <a:t> </a:t>
            </a:r>
            <a:r>
              <a:rPr lang="en-US" dirty="0" err="1"/>
              <a:t>poluarii</a:t>
            </a:r>
            <a:r>
              <a:rPr lang="en-US" dirty="0"/>
              <a:t> </a:t>
            </a:r>
            <a:r>
              <a:rPr lang="en-US" dirty="0" err="1"/>
              <a:t>aerului</a:t>
            </a:r>
            <a:r>
              <a:rPr lang="en-US" dirty="0"/>
              <a:t>, </a:t>
            </a:r>
            <a:r>
              <a:rPr lang="en-US" dirty="0" err="1"/>
              <a:t>solului,apei</a:t>
            </a:r>
            <a:r>
              <a:rPr lang="en-US" dirty="0"/>
              <a:t> </a:t>
            </a:r>
            <a:r>
              <a:rPr lang="en-US" dirty="0" err="1"/>
              <a:t>si</a:t>
            </a:r>
            <a:r>
              <a:rPr lang="en-US" dirty="0"/>
              <a:t> a </a:t>
            </a:r>
            <a:r>
              <a:rPr lang="en-US" dirty="0" err="1"/>
              <a:t>radiatiilor</a:t>
            </a:r>
            <a:r>
              <a:rPr lang="en-US" dirty="0"/>
              <a:t> EMS electro-</a:t>
            </a:r>
            <a:r>
              <a:rPr lang="en-US" dirty="0" err="1"/>
              <a:t>magnetice</a:t>
            </a:r>
            <a:r>
              <a:rPr lang="en-US" dirty="0"/>
              <a:t> </a:t>
            </a:r>
          </a:p>
          <a:p>
            <a:r>
              <a:rPr lang="en-US" dirty="0" err="1"/>
              <a:t>Filtre</a:t>
            </a:r>
            <a:r>
              <a:rPr lang="en-US" dirty="0"/>
              <a:t> de </a:t>
            </a:r>
            <a:r>
              <a:rPr lang="en-US" dirty="0" err="1"/>
              <a:t>apa</a:t>
            </a:r>
            <a:r>
              <a:rPr lang="en-US" dirty="0"/>
              <a:t>, </a:t>
            </a:r>
            <a:r>
              <a:rPr lang="en-US" dirty="0" err="1"/>
              <a:t>alimente</a:t>
            </a:r>
            <a:r>
              <a:rPr lang="en-US" dirty="0"/>
              <a:t> </a:t>
            </a:r>
            <a:r>
              <a:rPr lang="en-US" dirty="0" err="1"/>
              <a:t>si</a:t>
            </a:r>
            <a:r>
              <a:rPr lang="en-US" dirty="0"/>
              <a:t> </a:t>
            </a:r>
            <a:r>
              <a:rPr lang="en-US" dirty="0" err="1"/>
              <a:t>agricultura</a:t>
            </a:r>
            <a:r>
              <a:rPr lang="en-US" dirty="0"/>
              <a:t> </a:t>
            </a:r>
            <a:r>
              <a:rPr lang="en-US" dirty="0" err="1"/>
              <a:t>organica</a:t>
            </a:r>
            <a:r>
              <a:rPr lang="en-US" dirty="0"/>
              <a:t>, </a:t>
            </a:r>
            <a:r>
              <a:rPr lang="en-US" dirty="0" err="1"/>
              <a:t>implicarea</a:t>
            </a:r>
            <a:r>
              <a:rPr lang="en-US" dirty="0"/>
              <a:t> </a:t>
            </a:r>
            <a:r>
              <a:rPr lang="en-US" dirty="0" err="1"/>
              <a:t>proactiva</a:t>
            </a:r>
            <a:r>
              <a:rPr lang="en-US" dirty="0"/>
              <a:t> </a:t>
            </a:r>
            <a:r>
              <a:rPr lang="en-US" dirty="0" err="1"/>
              <a:t>impotriva</a:t>
            </a:r>
            <a:r>
              <a:rPr lang="en-US" dirty="0"/>
              <a:t> </a:t>
            </a:r>
            <a:r>
              <a:rPr lang="en-US" dirty="0" err="1"/>
              <a:t>poluarii</a:t>
            </a:r>
            <a:r>
              <a:rPr lang="en-US" dirty="0"/>
              <a:t> </a:t>
            </a:r>
            <a:r>
              <a:rPr lang="en-US" dirty="0" err="1"/>
              <a:t>aerului</a:t>
            </a:r>
            <a:r>
              <a:rPr lang="en-US" dirty="0"/>
              <a:t> – </a:t>
            </a:r>
            <a:r>
              <a:rPr lang="en-US" dirty="0" err="1"/>
              <a:t>voluntariat</a:t>
            </a:r>
            <a:r>
              <a:rPr lang="en-US" dirty="0"/>
              <a:t> in </a:t>
            </a:r>
            <a:r>
              <a:rPr lang="en-US" dirty="0" err="1"/>
              <a:t>organizatii</a:t>
            </a:r>
            <a:r>
              <a:rPr lang="en-US" dirty="0"/>
              <a:t> </a:t>
            </a:r>
            <a:r>
              <a:rPr lang="en-US" dirty="0" err="1"/>
              <a:t>ecologiste</a:t>
            </a:r>
            <a:r>
              <a:rPr lang="en-US" dirty="0"/>
              <a:t> </a:t>
            </a:r>
            <a:r>
              <a:rPr lang="en-US" dirty="0" err="1"/>
              <a:t>sau</a:t>
            </a:r>
            <a:r>
              <a:rPr lang="en-US" dirty="0"/>
              <a:t> initiative </a:t>
            </a:r>
            <a:r>
              <a:rPr lang="en-US" dirty="0" err="1"/>
              <a:t>independente</a:t>
            </a:r>
            <a:endParaRPr lang="en-US" dirty="0"/>
          </a:p>
          <a:p>
            <a:r>
              <a:rPr lang="en-US" dirty="0" err="1"/>
              <a:t>Evitarea</a:t>
            </a:r>
            <a:r>
              <a:rPr lang="en-US" dirty="0"/>
              <a:t> </a:t>
            </a:r>
            <a:r>
              <a:rPr lang="en-US" dirty="0" err="1"/>
              <a:t>campurilor</a:t>
            </a:r>
            <a:r>
              <a:rPr lang="en-US" dirty="0"/>
              <a:t> </a:t>
            </a:r>
            <a:r>
              <a:rPr lang="en-US" dirty="0" err="1"/>
              <a:t>puternice</a:t>
            </a:r>
            <a:r>
              <a:rPr lang="en-US" dirty="0"/>
              <a:t> de </a:t>
            </a:r>
            <a:r>
              <a:rPr lang="en-US" dirty="0" err="1"/>
              <a:t>radiatii</a:t>
            </a:r>
            <a:r>
              <a:rPr lang="en-US" dirty="0"/>
              <a:t> EMS – de la </a:t>
            </a:r>
            <a:r>
              <a:rPr lang="en-US" dirty="0" err="1"/>
              <a:t>cablurile</a:t>
            </a:r>
            <a:r>
              <a:rPr lang="en-US" dirty="0"/>
              <a:t> de </a:t>
            </a:r>
            <a:r>
              <a:rPr lang="en-US" dirty="0" err="1"/>
              <a:t>inalta</a:t>
            </a:r>
            <a:r>
              <a:rPr lang="en-US" dirty="0"/>
              <a:t> </a:t>
            </a:r>
            <a:r>
              <a:rPr lang="en-US" dirty="0" err="1"/>
              <a:t>tensiune</a:t>
            </a:r>
            <a:r>
              <a:rPr lang="en-US" dirty="0"/>
              <a:t>, </a:t>
            </a:r>
            <a:r>
              <a:rPr lang="en-US" dirty="0" err="1"/>
              <a:t>cablurile</a:t>
            </a:r>
            <a:r>
              <a:rPr lang="en-US" dirty="0"/>
              <a:t> de radio </a:t>
            </a:r>
            <a:r>
              <a:rPr lang="en-US" dirty="0" err="1"/>
              <a:t>si</a:t>
            </a:r>
            <a:r>
              <a:rPr lang="en-US" dirty="0"/>
              <a:t> </a:t>
            </a:r>
            <a:r>
              <a:rPr lang="en-US" dirty="0" err="1"/>
              <a:t>telefonie</a:t>
            </a:r>
            <a:r>
              <a:rPr lang="en-US" dirty="0"/>
              <a:t> </a:t>
            </a:r>
            <a:r>
              <a:rPr lang="en-US" dirty="0" err="1"/>
              <a:t>mobila</a:t>
            </a:r>
            <a:r>
              <a:rPr lang="en-US" dirty="0"/>
              <a:t>, </a:t>
            </a:r>
            <a:r>
              <a:rPr lang="en-US" dirty="0" err="1"/>
              <a:t>evitarea</a:t>
            </a:r>
            <a:r>
              <a:rPr lang="en-US" dirty="0"/>
              <a:t> </a:t>
            </a:r>
            <a:r>
              <a:rPr lang="en-US" dirty="0" err="1"/>
              <a:t>punerii</a:t>
            </a:r>
            <a:r>
              <a:rPr lang="en-US" dirty="0"/>
              <a:t> </a:t>
            </a:r>
            <a:r>
              <a:rPr lang="en-US" dirty="0" err="1"/>
              <a:t>telefonului</a:t>
            </a:r>
            <a:r>
              <a:rPr lang="en-US" dirty="0"/>
              <a:t> </a:t>
            </a:r>
            <a:r>
              <a:rPr lang="en-US" dirty="0" err="1"/>
              <a:t>celular</a:t>
            </a:r>
            <a:r>
              <a:rPr lang="en-US" dirty="0"/>
              <a:t> </a:t>
            </a:r>
            <a:r>
              <a:rPr lang="en-US" dirty="0" err="1"/>
              <a:t>aproape</a:t>
            </a:r>
            <a:r>
              <a:rPr lang="en-US" dirty="0"/>
              <a:t> de </a:t>
            </a:r>
            <a:r>
              <a:rPr lang="en-US" dirty="0" err="1"/>
              <a:t>organele</a:t>
            </a:r>
            <a:r>
              <a:rPr lang="en-US" dirty="0"/>
              <a:t> </a:t>
            </a:r>
            <a:r>
              <a:rPr lang="en-US" dirty="0" err="1"/>
              <a:t>vitale</a:t>
            </a:r>
            <a:r>
              <a:rPr lang="en-US" dirty="0"/>
              <a:t>( </a:t>
            </a:r>
            <a:r>
              <a:rPr lang="en-US" dirty="0" err="1"/>
              <a:t>sani</a:t>
            </a:r>
            <a:r>
              <a:rPr lang="en-US" dirty="0"/>
              <a:t>, cap..)  </a:t>
            </a:r>
            <a:r>
              <a:rPr lang="en-US" dirty="0" err="1"/>
              <a:t>si</a:t>
            </a:r>
            <a:r>
              <a:rPr lang="en-US" dirty="0"/>
              <a:t> </a:t>
            </a:r>
            <a:r>
              <a:rPr lang="en-US" dirty="0" err="1"/>
              <a:t>blu</a:t>
            </a:r>
            <a:r>
              <a:rPr lang="en-US" dirty="0"/>
              <a:t> tooth </a:t>
            </a:r>
            <a:r>
              <a:rPr lang="en-US" dirty="0" err="1"/>
              <a:t>ului</a:t>
            </a:r>
            <a:r>
              <a:rPr lang="en-US" dirty="0"/>
              <a:t> de </a:t>
            </a:r>
            <a:r>
              <a:rPr lang="en-US" dirty="0" err="1"/>
              <a:t>creier</a:t>
            </a:r>
            <a:r>
              <a:rPr lang="en-US" dirty="0"/>
              <a:t> ( la </a:t>
            </a:r>
            <a:r>
              <a:rPr lang="en-US" dirty="0" err="1"/>
              <a:t>ureche</a:t>
            </a:r>
            <a:r>
              <a:rPr lang="en-US" dirty="0"/>
              <a:t>) </a:t>
            </a:r>
            <a:r>
              <a:rPr lang="en-US" dirty="0" err="1"/>
              <a:t>si</a:t>
            </a:r>
            <a:r>
              <a:rPr lang="en-US" dirty="0"/>
              <a:t> in special la </a:t>
            </a:r>
            <a:r>
              <a:rPr lang="en-US" dirty="0" err="1"/>
              <a:t>copii</a:t>
            </a:r>
            <a:r>
              <a:rPr lang="en-US" dirty="0"/>
              <a:t>-adolescent </a:t>
            </a:r>
            <a:r>
              <a:rPr lang="en-US" dirty="0" err="1"/>
              <a:t>masuri</a:t>
            </a:r>
            <a:r>
              <a:rPr lang="en-US" dirty="0"/>
              <a:t> de </a:t>
            </a:r>
            <a:r>
              <a:rPr lang="en-US" dirty="0" err="1"/>
              <a:t>protejare</a:t>
            </a:r>
            <a:r>
              <a:rPr lang="en-US" dirty="0"/>
              <a:t> </a:t>
            </a:r>
            <a:r>
              <a:rPr lang="en-US" dirty="0" err="1"/>
              <a:t>impotriva</a:t>
            </a:r>
            <a:r>
              <a:rPr lang="en-US" dirty="0"/>
              <a:t> </a:t>
            </a:r>
            <a:r>
              <a:rPr lang="en-US" dirty="0" err="1"/>
              <a:t>radiatiei</a:t>
            </a:r>
            <a:r>
              <a:rPr lang="en-US" dirty="0"/>
              <a:t> de la </a:t>
            </a:r>
            <a:r>
              <a:rPr lang="en-US" dirty="0" err="1"/>
              <a:t>celular</a:t>
            </a:r>
            <a:endParaRPr lang="en-US" dirty="0"/>
          </a:p>
        </p:txBody>
      </p:sp>
    </p:spTree>
    <p:extLst>
      <p:ext uri="{BB962C8B-B14F-4D97-AF65-F5344CB8AC3E}">
        <p14:creationId xmlns:p14="http://schemas.microsoft.com/office/powerpoint/2010/main" val="3961168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027"/>
            <a:ext cx="12192000" cy="6867027"/>
            <a:chOff x="0" y="-2373"/>
            <a:chExt cx="12192000" cy="6867027"/>
          </a:xfrm>
        </p:grpSpPr>
        <p:sp>
          <p:nvSpPr>
            <p:cNvPr id="11" name="Rectangle 10">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760AC3B8-6E1D-4259-991E-DC1494972CB1}"/>
              </a:ext>
            </a:extLst>
          </p:cNvPr>
          <p:cNvSpPr>
            <a:spLocks noGrp="1"/>
          </p:cNvSpPr>
          <p:nvPr>
            <p:ph type="title"/>
          </p:nvPr>
        </p:nvSpPr>
        <p:spPr>
          <a:xfrm>
            <a:off x="1154955" y="973668"/>
            <a:ext cx="3133726" cy="1020232"/>
          </a:xfrm>
        </p:spPr>
        <p:txBody>
          <a:bodyPr>
            <a:normAutofit/>
          </a:bodyPr>
          <a:lstStyle/>
          <a:p>
            <a:pPr>
              <a:lnSpc>
                <a:spcPct val="90000"/>
              </a:lnSpc>
            </a:pPr>
            <a:r>
              <a:rPr lang="en-US" sz="2300" err="1"/>
              <a:t>Obiective</a:t>
            </a:r>
            <a:r>
              <a:rPr lang="en-US" sz="2300"/>
              <a:t> </a:t>
            </a:r>
            <a:r>
              <a:rPr lang="en-US" sz="2300" err="1"/>
              <a:t>bunastare</a:t>
            </a:r>
            <a:r>
              <a:rPr lang="en-US" sz="2300"/>
              <a:t> de </a:t>
            </a:r>
            <a:r>
              <a:rPr lang="en-US" sz="2300" err="1"/>
              <a:t>mediu</a:t>
            </a:r>
            <a:r>
              <a:rPr lang="en-US" sz="2300"/>
              <a:t> </a:t>
            </a:r>
          </a:p>
        </p:txBody>
      </p:sp>
      <p:sp>
        <p:nvSpPr>
          <p:cNvPr id="3" name="Content Placeholder 2">
            <a:extLst>
              <a:ext uri="{FF2B5EF4-FFF2-40B4-BE49-F238E27FC236}">
                <a16:creationId xmlns:a16="http://schemas.microsoft.com/office/drawing/2014/main" id="{DBEB677F-3D27-4B62-848E-4F5C2BDDF60B}"/>
              </a:ext>
            </a:extLst>
          </p:cNvPr>
          <p:cNvSpPr>
            <a:spLocks noGrp="1"/>
          </p:cNvSpPr>
          <p:nvPr>
            <p:ph idx="1"/>
          </p:nvPr>
        </p:nvSpPr>
        <p:spPr>
          <a:xfrm>
            <a:off x="1154955" y="2120900"/>
            <a:ext cx="3133726" cy="3898900"/>
          </a:xfrm>
        </p:spPr>
        <p:txBody>
          <a:bodyPr>
            <a:normAutofit/>
          </a:bodyPr>
          <a:lstStyle/>
          <a:p>
            <a:r>
              <a:rPr lang="en-US">
                <a:solidFill>
                  <a:schemeClr val="bg1"/>
                </a:solidFill>
              </a:rPr>
              <a:t>Imi pun filtru de apa </a:t>
            </a:r>
          </a:p>
          <a:p>
            <a:r>
              <a:rPr lang="en-US">
                <a:solidFill>
                  <a:schemeClr val="bg1"/>
                </a:solidFill>
              </a:rPr>
              <a:t>Reciclez </a:t>
            </a:r>
          </a:p>
          <a:p>
            <a:r>
              <a:rPr lang="en-US">
                <a:solidFill>
                  <a:schemeClr val="bg1"/>
                </a:solidFill>
              </a:rPr>
              <a:t>Ma inscriu intr-o organizatie de mediu</a:t>
            </a:r>
          </a:p>
          <a:p>
            <a:r>
              <a:rPr lang="en-US">
                <a:solidFill>
                  <a:schemeClr val="bg1"/>
                </a:solidFill>
              </a:rPr>
              <a:t>Plantez cativa copaci in fiecare an </a:t>
            </a:r>
          </a:p>
        </p:txBody>
      </p:sp>
      <p:pic>
        <p:nvPicPr>
          <p:cNvPr id="5" name="Picture 4" descr="A group of people standing in a garden&#10;&#10;Description automatically generated">
            <a:extLst>
              <a:ext uri="{FF2B5EF4-FFF2-40B4-BE49-F238E27FC236}">
                <a16:creationId xmlns:a16="http://schemas.microsoft.com/office/drawing/2014/main" id="{67FDE34D-3987-41EA-955C-CC4957748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607" y="2054820"/>
            <a:ext cx="6391533" cy="2748359"/>
          </a:xfrm>
          <a:prstGeom prst="rect">
            <a:avLst/>
          </a:prstGeom>
        </p:spPr>
      </p:pic>
      <p:sp>
        <p:nvSpPr>
          <p:cNvPr id="22" name="Rectangle 21">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5455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10EC-991C-4DCF-A7B4-C92A370DA6FC}"/>
              </a:ext>
            </a:extLst>
          </p:cNvPr>
          <p:cNvSpPr>
            <a:spLocks noGrp="1"/>
          </p:cNvSpPr>
          <p:nvPr>
            <p:ph type="title"/>
          </p:nvPr>
        </p:nvSpPr>
        <p:spPr/>
        <p:txBody>
          <a:bodyPr/>
          <a:lstStyle/>
          <a:p>
            <a:r>
              <a:rPr lang="en-US" dirty="0"/>
              <a:t>  </a:t>
            </a:r>
            <a:r>
              <a:rPr lang="en-US" dirty="0" err="1"/>
              <a:t>Motivatia</a:t>
            </a:r>
            <a:r>
              <a:rPr lang="en-US" dirty="0"/>
              <a:t> </a:t>
            </a:r>
            <a:r>
              <a:rPr lang="en-US" dirty="0" err="1"/>
              <a:t>workshopului</a:t>
            </a:r>
            <a:endParaRPr lang="en-US" dirty="0"/>
          </a:p>
        </p:txBody>
      </p:sp>
      <p:sp>
        <p:nvSpPr>
          <p:cNvPr id="3" name="Content Placeholder 2">
            <a:extLst>
              <a:ext uri="{FF2B5EF4-FFF2-40B4-BE49-F238E27FC236}">
                <a16:creationId xmlns:a16="http://schemas.microsoft.com/office/drawing/2014/main" id="{A28F464C-9BF7-409D-A7E3-A3118C6A78B1}"/>
              </a:ext>
            </a:extLst>
          </p:cNvPr>
          <p:cNvSpPr>
            <a:spLocks noGrp="1"/>
          </p:cNvSpPr>
          <p:nvPr>
            <p:ph idx="1"/>
          </p:nvPr>
        </p:nvSpPr>
        <p:spPr>
          <a:xfrm>
            <a:off x="1154955" y="2281382"/>
            <a:ext cx="8761412" cy="3738418"/>
          </a:xfrm>
        </p:spPr>
        <p:txBody>
          <a:bodyPr>
            <a:normAutofit lnSpcReduction="10000"/>
          </a:bodyPr>
          <a:lstStyle/>
          <a:p>
            <a:r>
              <a:rPr lang="en-US" dirty="0" err="1"/>
              <a:t>Curentul</a:t>
            </a:r>
            <a:r>
              <a:rPr lang="en-US" dirty="0"/>
              <a:t> model de </a:t>
            </a:r>
            <a:r>
              <a:rPr lang="en-US" dirty="0" err="1"/>
              <a:t>ingrijiri</a:t>
            </a:r>
            <a:r>
              <a:rPr lang="en-US" dirty="0"/>
              <a:t> </a:t>
            </a:r>
            <a:r>
              <a:rPr lang="en-US" dirty="0" err="1"/>
              <a:t>este</a:t>
            </a:r>
            <a:r>
              <a:rPr lang="en-US" dirty="0"/>
              <a:t> </a:t>
            </a:r>
            <a:r>
              <a:rPr lang="en-US" dirty="0" err="1"/>
              <a:t>fragmentat</a:t>
            </a:r>
            <a:r>
              <a:rPr lang="en-US" dirty="0"/>
              <a:t> ,</a:t>
            </a:r>
            <a:r>
              <a:rPr lang="en-US" dirty="0" err="1"/>
              <a:t>lasand</a:t>
            </a:r>
            <a:r>
              <a:rPr lang="en-US" dirty="0"/>
              <a:t> </a:t>
            </a:r>
            <a:r>
              <a:rPr lang="en-US" dirty="0" err="1"/>
              <a:t>pacientul</a:t>
            </a:r>
            <a:r>
              <a:rPr lang="en-US" dirty="0"/>
              <a:t> </a:t>
            </a:r>
            <a:r>
              <a:rPr lang="en-US" dirty="0" err="1"/>
              <a:t>sa</a:t>
            </a:r>
            <a:r>
              <a:rPr lang="en-US" dirty="0"/>
              <a:t> </a:t>
            </a:r>
            <a:r>
              <a:rPr lang="en-US" dirty="0" err="1"/>
              <a:t>creada</a:t>
            </a:r>
            <a:r>
              <a:rPr lang="en-US" dirty="0"/>
              <a:t> ca </a:t>
            </a:r>
            <a:r>
              <a:rPr lang="en-US" dirty="0" err="1"/>
              <a:t>este</a:t>
            </a:r>
            <a:r>
              <a:rPr lang="en-US" dirty="0"/>
              <a:t> </a:t>
            </a:r>
            <a:r>
              <a:rPr lang="en-US" dirty="0" err="1"/>
              <a:t>destul</a:t>
            </a:r>
            <a:r>
              <a:rPr lang="en-US" dirty="0"/>
              <a:t> </a:t>
            </a:r>
            <a:r>
              <a:rPr lang="en-US" dirty="0" err="1"/>
              <a:t>sa</a:t>
            </a:r>
            <a:r>
              <a:rPr lang="en-US" dirty="0"/>
              <a:t> se </a:t>
            </a:r>
            <a:r>
              <a:rPr lang="en-US" dirty="0" err="1"/>
              <a:t>bazeze</a:t>
            </a:r>
            <a:r>
              <a:rPr lang="en-US" dirty="0"/>
              <a:t> pe </a:t>
            </a:r>
            <a:r>
              <a:rPr lang="en-US" dirty="0" err="1"/>
              <a:t>interventiile</a:t>
            </a:r>
            <a:r>
              <a:rPr lang="en-US" dirty="0"/>
              <a:t> </a:t>
            </a:r>
            <a:r>
              <a:rPr lang="en-US" dirty="0" err="1"/>
              <a:t>medicale</a:t>
            </a:r>
            <a:r>
              <a:rPr lang="en-US" dirty="0"/>
              <a:t> </a:t>
            </a:r>
            <a:r>
              <a:rPr lang="en-US" dirty="0" err="1"/>
              <a:t>si</a:t>
            </a:r>
            <a:r>
              <a:rPr lang="en-US" dirty="0"/>
              <a:t> </a:t>
            </a:r>
            <a:r>
              <a:rPr lang="en-US" dirty="0" err="1"/>
              <a:t>medicamentoase</a:t>
            </a:r>
            <a:r>
              <a:rPr lang="en-US" dirty="0"/>
              <a:t> ca el se </a:t>
            </a:r>
            <a:r>
              <a:rPr lang="en-US" dirty="0" err="1"/>
              <a:t>va</a:t>
            </a:r>
            <a:r>
              <a:rPr lang="en-US" dirty="0"/>
              <a:t> </a:t>
            </a:r>
            <a:r>
              <a:rPr lang="en-US" dirty="0" err="1"/>
              <a:t>vindeca</a:t>
            </a:r>
            <a:r>
              <a:rPr lang="en-US" dirty="0"/>
              <a:t> –</a:t>
            </a:r>
            <a:r>
              <a:rPr lang="en-US" dirty="0" err="1"/>
              <a:t>acest</a:t>
            </a:r>
            <a:r>
              <a:rPr lang="en-US" dirty="0"/>
              <a:t> </a:t>
            </a:r>
            <a:r>
              <a:rPr lang="en-US" dirty="0" err="1"/>
              <a:t>lucru</a:t>
            </a:r>
            <a:r>
              <a:rPr lang="en-US" dirty="0"/>
              <a:t> </a:t>
            </a:r>
            <a:r>
              <a:rPr lang="en-US" dirty="0" err="1"/>
              <a:t>poate</a:t>
            </a:r>
            <a:r>
              <a:rPr lang="en-US" dirty="0"/>
              <a:t> fi </a:t>
            </a:r>
            <a:r>
              <a:rPr lang="en-US" dirty="0" err="1"/>
              <a:t>valabil</a:t>
            </a:r>
            <a:r>
              <a:rPr lang="en-US" dirty="0"/>
              <a:t> la un accident </a:t>
            </a:r>
            <a:r>
              <a:rPr lang="en-US" dirty="0" err="1"/>
              <a:t>dar</a:t>
            </a:r>
            <a:r>
              <a:rPr lang="en-US" dirty="0"/>
              <a:t> </a:t>
            </a:r>
            <a:r>
              <a:rPr lang="en-US" dirty="0" err="1"/>
              <a:t>intr</a:t>
            </a:r>
            <a:r>
              <a:rPr lang="en-US" dirty="0"/>
              <a:t>-o </a:t>
            </a:r>
            <a:r>
              <a:rPr lang="en-US" dirty="0" err="1"/>
              <a:t>boala</a:t>
            </a:r>
            <a:r>
              <a:rPr lang="en-US" dirty="0"/>
              <a:t> </a:t>
            </a:r>
            <a:r>
              <a:rPr lang="en-US" dirty="0" err="1"/>
              <a:t>cronica</a:t>
            </a:r>
            <a:endParaRPr lang="en-US" dirty="0"/>
          </a:p>
          <a:p>
            <a:r>
              <a:rPr lang="en-US" dirty="0" err="1"/>
              <a:t>Noi</a:t>
            </a:r>
            <a:r>
              <a:rPr lang="en-US" dirty="0"/>
              <a:t> </a:t>
            </a:r>
            <a:r>
              <a:rPr lang="en-US" dirty="0" err="1"/>
              <a:t>azi</a:t>
            </a:r>
            <a:r>
              <a:rPr lang="en-US" dirty="0"/>
              <a:t> </a:t>
            </a:r>
            <a:r>
              <a:rPr lang="en-US" dirty="0" err="1"/>
              <a:t>vrem</a:t>
            </a:r>
            <a:r>
              <a:rPr lang="en-US" dirty="0"/>
              <a:t> </a:t>
            </a:r>
            <a:r>
              <a:rPr lang="en-US" dirty="0" err="1"/>
              <a:t>sa</a:t>
            </a:r>
            <a:r>
              <a:rPr lang="en-US" dirty="0"/>
              <a:t> </a:t>
            </a:r>
            <a:r>
              <a:rPr lang="en-US" dirty="0" err="1"/>
              <a:t>sustinem</a:t>
            </a:r>
            <a:r>
              <a:rPr lang="en-US" dirty="0"/>
              <a:t> ca </a:t>
            </a:r>
            <a:r>
              <a:rPr lang="en-US" dirty="0" err="1"/>
              <a:t>fara</a:t>
            </a:r>
            <a:r>
              <a:rPr lang="en-US" dirty="0"/>
              <a:t> un </a:t>
            </a:r>
            <a:r>
              <a:rPr lang="en-US" dirty="0" err="1"/>
              <a:t>stil</a:t>
            </a:r>
            <a:r>
              <a:rPr lang="en-US" dirty="0"/>
              <a:t> de </a:t>
            </a:r>
            <a:r>
              <a:rPr lang="en-US" dirty="0" err="1"/>
              <a:t>viata</a:t>
            </a:r>
            <a:r>
              <a:rPr lang="en-US" dirty="0"/>
              <a:t> </a:t>
            </a:r>
            <a:r>
              <a:rPr lang="en-US" dirty="0" err="1"/>
              <a:t>sanatos</a:t>
            </a:r>
            <a:r>
              <a:rPr lang="en-US" dirty="0"/>
              <a:t>, </a:t>
            </a:r>
            <a:r>
              <a:rPr lang="en-US" dirty="0" err="1"/>
              <a:t>boala</a:t>
            </a:r>
            <a:r>
              <a:rPr lang="en-US" dirty="0"/>
              <a:t> nu se </a:t>
            </a:r>
            <a:r>
              <a:rPr lang="en-US" dirty="0" err="1"/>
              <a:t>va</a:t>
            </a:r>
            <a:r>
              <a:rPr lang="en-US" dirty="0"/>
              <a:t>  </a:t>
            </a:r>
            <a:r>
              <a:rPr lang="en-US" dirty="0" err="1"/>
              <a:t>vindeca</a:t>
            </a:r>
            <a:r>
              <a:rPr lang="en-US" dirty="0"/>
              <a:t> </a:t>
            </a:r>
            <a:r>
              <a:rPr lang="en-US" dirty="0" err="1"/>
              <a:t>complet</a:t>
            </a:r>
            <a:r>
              <a:rPr lang="en-US" dirty="0"/>
              <a:t>, ci se </a:t>
            </a:r>
            <a:r>
              <a:rPr lang="en-US" dirty="0" err="1"/>
              <a:t>va</a:t>
            </a:r>
            <a:r>
              <a:rPr lang="en-US" dirty="0"/>
              <a:t> </a:t>
            </a:r>
            <a:r>
              <a:rPr lang="en-US" dirty="0" err="1"/>
              <a:t>prelungi</a:t>
            </a:r>
            <a:r>
              <a:rPr lang="en-US" dirty="0"/>
              <a:t> </a:t>
            </a:r>
            <a:r>
              <a:rPr lang="en-US" dirty="0" err="1"/>
              <a:t>si</a:t>
            </a:r>
            <a:r>
              <a:rPr lang="en-US" dirty="0"/>
              <a:t> </a:t>
            </a:r>
            <a:r>
              <a:rPr lang="en-US" dirty="0" err="1"/>
              <a:t>chiar</a:t>
            </a:r>
            <a:r>
              <a:rPr lang="en-US" dirty="0"/>
              <a:t> </a:t>
            </a:r>
            <a:r>
              <a:rPr lang="en-US" dirty="0" err="1"/>
              <a:t>agrava</a:t>
            </a:r>
            <a:r>
              <a:rPr lang="en-US" dirty="0"/>
              <a:t> –</a:t>
            </a:r>
            <a:r>
              <a:rPr lang="en-US" dirty="0" err="1"/>
              <a:t>Noi</a:t>
            </a:r>
            <a:r>
              <a:rPr lang="en-US" dirty="0"/>
              <a:t> </a:t>
            </a:r>
            <a:r>
              <a:rPr lang="en-US" dirty="0" err="1"/>
              <a:t>vrem</a:t>
            </a:r>
            <a:r>
              <a:rPr lang="en-US" dirty="0"/>
              <a:t> </a:t>
            </a:r>
            <a:r>
              <a:rPr lang="en-US" dirty="0" err="1"/>
              <a:t>sa</a:t>
            </a:r>
            <a:r>
              <a:rPr lang="en-US" dirty="0"/>
              <a:t> </a:t>
            </a:r>
            <a:r>
              <a:rPr lang="en-US" dirty="0" err="1"/>
              <a:t>rupem</a:t>
            </a:r>
            <a:r>
              <a:rPr lang="en-US" dirty="0"/>
              <a:t> </a:t>
            </a:r>
            <a:r>
              <a:rPr lang="en-US" dirty="0" err="1"/>
              <a:t>lantul</a:t>
            </a:r>
            <a:r>
              <a:rPr lang="en-US" dirty="0"/>
              <a:t> </a:t>
            </a:r>
            <a:r>
              <a:rPr lang="en-US" dirty="0" err="1"/>
              <a:t>suferintei</a:t>
            </a:r>
            <a:r>
              <a:rPr lang="en-US" dirty="0"/>
              <a:t> </a:t>
            </a:r>
            <a:r>
              <a:rPr lang="en-US" dirty="0" err="1"/>
              <a:t>cronice</a:t>
            </a:r>
            <a:r>
              <a:rPr lang="en-US" dirty="0"/>
              <a:t>.</a:t>
            </a:r>
          </a:p>
          <a:p>
            <a:r>
              <a:rPr lang="en-US" dirty="0"/>
              <a:t>Un </a:t>
            </a:r>
            <a:r>
              <a:rPr lang="en-US" dirty="0" err="1"/>
              <a:t>pacient</a:t>
            </a:r>
            <a:r>
              <a:rPr lang="en-US" dirty="0"/>
              <a:t> </a:t>
            </a:r>
            <a:r>
              <a:rPr lang="en-US" dirty="0" err="1"/>
              <a:t>trebuie</a:t>
            </a:r>
            <a:r>
              <a:rPr lang="en-US" dirty="0"/>
              <a:t> </a:t>
            </a:r>
            <a:r>
              <a:rPr lang="en-US" dirty="0" err="1"/>
              <a:t>sa</a:t>
            </a:r>
            <a:r>
              <a:rPr lang="en-US" dirty="0"/>
              <a:t> </a:t>
            </a:r>
            <a:r>
              <a:rPr lang="en-US" dirty="0" err="1"/>
              <a:t>capete</a:t>
            </a:r>
            <a:r>
              <a:rPr lang="en-US" dirty="0"/>
              <a:t> </a:t>
            </a:r>
            <a:r>
              <a:rPr lang="en-US" dirty="0" err="1"/>
              <a:t>credinta</a:t>
            </a:r>
            <a:r>
              <a:rPr lang="en-US" dirty="0"/>
              <a:t> ca </a:t>
            </a:r>
            <a:r>
              <a:rPr lang="en-US" dirty="0" err="1"/>
              <a:t>fara</a:t>
            </a:r>
            <a:r>
              <a:rPr lang="en-US" dirty="0"/>
              <a:t> </a:t>
            </a:r>
            <a:r>
              <a:rPr lang="en-US" dirty="0" err="1"/>
              <a:t>vindecare</a:t>
            </a:r>
            <a:r>
              <a:rPr lang="en-US" dirty="0"/>
              <a:t> </a:t>
            </a:r>
            <a:r>
              <a:rPr lang="en-US" dirty="0" err="1"/>
              <a:t>dinlauntrul</a:t>
            </a:r>
            <a:r>
              <a:rPr lang="en-US" dirty="0"/>
              <a:t> </a:t>
            </a:r>
            <a:r>
              <a:rPr lang="en-US" dirty="0" err="1"/>
              <a:t>sau</a:t>
            </a:r>
            <a:r>
              <a:rPr lang="en-US" dirty="0"/>
              <a:t> , </a:t>
            </a:r>
            <a:r>
              <a:rPr lang="en-US" dirty="0" err="1"/>
              <a:t>alaturi</a:t>
            </a:r>
            <a:r>
              <a:rPr lang="en-US" dirty="0"/>
              <a:t> de </a:t>
            </a:r>
            <a:r>
              <a:rPr lang="en-US" dirty="0" err="1"/>
              <a:t>rutinele</a:t>
            </a:r>
            <a:r>
              <a:rPr lang="en-US" dirty="0"/>
              <a:t> </a:t>
            </a:r>
            <a:r>
              <a:rPr lang="en-US" dirty="0" err="1"/>
              <a:t>sanatoase</a:t>
            </a:r>
            <a:r>
              <a:rPr lang="en-US" dirty="0"/>
              <a:t> din </a:t>
            </a:r>
            <a:r>
              <a:rPr lang="en-US" dirty="0" err="1"/>
              <a:t>viata</a:t>
            </a:r>
            <a:r>
              <a:rPr lang="en-US" dirty="0"/>
              <a:t> </a:t>
            </a:r>
            <a:r>
              <a:rPr lang="en-US" dirty="0" err="1"/>
              <a:t>sa</a:t>
            </a:r>
            <a:r>
              <a:rPr lang="en-US" dirty="0"/>
              <a:t>  nu </a:t>
            </a:r>
            <a:r>
              <a:rPr lang="en-US" dirty="0" err="1"/>
              <a:t>exista</a:t>
            </a:r>
            <a:r>
              <a:rPr lang="en-US" dirty="0"/>
              <a:t> </a:t>
            </a:r>
            <a:r>
              <a:rPr lang="en-US" dirty="0" err="1"/>
              <a:t>vindecare</a:t>
            </a:r>
            <a:r>
              <a:rPr lang="en-US" dirty="0"/>
              <a:t> </a:t>
            </a:r>
          </a:p>
          <a:p>
            <a:r>
              <a:rPr lang="en-US" dirty="0"/>
              <a:t>Un model </a:t>
            </a:r>
            <a:r>
              <a:rPr lang="en-US" dirty="0" err="1"/>
              <a:t>complet</a:t>
            </a:r>
            <a:r>
              <a:rPr lang="en-US" dirty="0"/>
              <a:t> </a:t>
            </a:r>
            <a:r>
              <a:rPr lang="en-US" dirty="0" err="1"/>
              <a:t>pentru</a:t>
            </a:r>
            <a:r>
              <a:rPr lang="en-US" dirty="0"/>
              <a:t> </a:t>
            </a:r>
            <a:r>
              <a:rPr lang="en-US" dirty="0" err="1"/>
              <a:t>vindecare</a:t>
            </a:r>
            <a:r>
              <a:rPr lang="en-US" dirty="0"/>
              <a:t> </a:t>
            </a:r>
            <a:r>
              <a:rPr lang="en-US" dirty="0" err="1"/>
              <a:t>este</a:t>
            </a:r>
            <a:r>
              <a:rPr lang="en-US" dirty="0"/>
              <a:t> </a:t>
            </a:r>
            <a:r>
              <a:rPr lang="en-US" dirty="0" err="1"/>
              <a:t>cel</a:t>
            </a:r>
            <a:r>
              <a:rPr lang="en-US" dirty="0"/>
              <a:t> holistic care </a:t>
            </a:r>
            <a:r>
              <a:rPr lang="en-US" dirty="0" err="1"/>
              <a:t>ia</a:t>
            </a:r>
            <a:r>
              <a:rPr lang="en-US" dirty="0"/>
              <a:t> in </a:t>
            </a:r>
            <a:r>
              <a:rPr lang="en-US" dirty="0" err="1"/>
              <a:t>seama</a:t>
            </a:r>
            <a:r>
              <a:rPr lang="en-US" dirty="0"/>
              <a:t> </a:t>
            </a:r>
            <a:r>
              <a:rPr lang="en-US" dirty="0" err="1"/>
              <a:t>toate</a:t>
            </a:r>
            <a:r>
              <a:rPr lang="en-US" dirty="0"/>
              <a:t> </a:t>
            </a:r>
            <a:r>
              <a:rPr lang="en-US" dirty="0" err="1"/>
              <a:t>aspectele</a:t>
            </a:r>
            <a:r>
              <a:rPr lang="en-US" dirty="0"/>
              <a:t> </a:t>
            </a:r>
            <a:r>
              <a:rPr lang="en-US" dirty="0" err="1"/>
              <a:t>bunastarii</a:t>
            </a:r>
            <a:r>
              <a:rPr lang="en-US" dirty="0"/>
              <a:t> : </a:t>
            </a:r>
            <a:r>
              <a:rPr lang="en-US" dirty="0" err="1"/>
              <a:t>fizic</a:t>
            </a:r>
            <a:r>
              <a:rPr lang="en-US" dirty="0"/>
              <a:t>, emotional </a:t>
            </a:r>
            <a:r>
              <a:rPr lang="en-US" dirty="0" err="1"/>
              <a:t>sau</a:t>
            </a:r>
            <a:r>
              <a:rPr lang="en-US" dirty="0"/>
              <a:t> </a:t>
            </a:r>
            <a:r>
              <a:rPr lang="en-US" dirty="0" err="1"/>
              <a:t>psihologic</a:t>
            </a:r>
            <a:r>
              <a:rPr lang="en-US" dirty="0"/>
              <a:t>, social, occupational, </a:t>
            </a:r>
            <a:r>
              <a:rPr lang="en-US" dirty="0" err="1"/>
              <a:t>intelectual</a:t>
            </a:r>
            <a:r>
              <a:rPr lang="en-US" dirty="0"/>
              <a:t>, spiritual, </a:t>
            </a:r>
            <a:r>
              <a:rPr lang="en-US" dirty="0" err="1"/>
              <a:t>financiar</a:t>
            </a:r>
            <a:r>
              <a:rPr lang="en-US" dirty="0"/>
              <a:t>… </a:t>
            </a:r>
            <a:r>
              <a:rPr lang="en-US" dirty="0" err="1"/>
              <a:t>si</a:t>
            </a:r>
            <a:r>
              <a:rPr lang="en-US" dirty="0"/>
              <a:t> </a:t>
            </a:r>
            <a:r>
              <a:rPr lang="en-US" dirty="0" err="1"/>
              <a:t>vom</a:t>
            </a:r>
            <a:r>
              <a:rPr lang="en-US" dirty="0"/>
              <a:t> </a:t>
            </a:r>
            <a:r>
              <a:rPr lang="en-US" dirty="0" err="1"/>
              <a:t>detalia</a:t>
            </a:r>
            <a:r>
              <a:rPr lang="en-US" dirty="0"/>
              <a:t> </a:t>
            </a:r>
            <a:r>
              <a:rPr lang="en-US" dirty="0" err="1"/>
              <a:t>apoi</a:t>
            </a:r>
            <a:endParaRPr lang="en-US" dirty="0"/>
          </a:p>
          <a:p>
            <a:pPr marL="0" indent="0">
              <a:buNone/>
            </a:pPr>
            <a:endParaRPr lang="en-US" dirty="0"/>
          </a:p>
        </p:txBody>
      </p:sp>
    </p:spTree>
    <p:extLst>
      <p:ext uri="{BB962C8B-B14F-4D97-AF65-F5344CB8AC3E}">
        <p14:creationId xmlns:p14="http://schemas.microsoft.com/office/powerpoint/2010/main" val="2941250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5AAD-405A-4B3E-8555-E7DA7184D0C5}"/>
              </a:ext>
            </a:extLst>
          </p:cNvPr>
          <p:cNvSpPr>
            <a:spLocks noGrp="1"/>
          </p:cNvSpPr>
          <p:nvPr>
            <p:ph type="title"/>
          </p:nvPr>
        </p:nvSpPr>
        <p:spPr>
          <a:xfrm>
            <a:off x="1154953" y="973668"/>
            <a:ext cx="8761413" cy="706964"/>
          </a:xfrm>
        </p:spPr>
        <p:txBody>
          <a:bodyPr>
            <a:normAutofit/>
          </a:bodyPr>
          <a:lstStyle/>
          <a:p>
            <a:r>
              <a:rPr lang="en-US">
                <a:solidFill>
                  <a:srgbClr val="EBEBEB"/>
                </a:solidFill>
              </a:rPr>
              <a:t>Resurse favorite</a:t>
            </a:r>
          </a:p>
        </p:txBody>
      </p:sp>
      <p:graphicFrame>
        <p:nvGraphicFramePr>
          <p:cNvPr id="5" name="Content Placeholder 2">
            <a:extLst>
              <a:ext uri="{FF2B5EF4-FFF2-40B4-BE49-F238E27FC236}">
                <a16:creationId xmlns:a16="http://schemas.microsoft.com/office/drawing/2014/main" id="{0F82469A-184C-4500-9C4B-39DAE2F95F3C}"/>
              </a:ext>
            </a:extLst>
          </p:cNvPr>
          <p:cNvGraphicFramePr>
            <a:graphicFrameLocks noGrp="1"/>
          </p:cNvGraphicFramePr>
          <p:nvPr>
            <p:ph idx="1"/>
            <p:extLst>
              <p:ext uri="{D42A27DB-BD31-4B8C-83A1-F6EECF244321}">
                <p14:modId xmlns:p14="http://schemas.microsoft.com/office/powerpoint/2010/main" val="3979867190"/>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336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1AFA-0052-4B28-8DB6-5A5DDA14A6A4}"/>
              </a:ext>
            </a:extLst>
          </p:cNvPr>
          <p:cNvSpPr>
            <a:spLocks noGrp="1"/>
          </p:cNvSpPr>
          <p:nvPr>
            <p:ph type="title"/>
          </p:nvPr>
        </p:nvSpPr>
        <p:spPr/>
        <p:txBody>
          <a:bodyPr/>
          <a:lstStyle/>
          <a:p>
            <a:r>
              <a:rPr lang="en-US" dirty="0"/>
              <a:t>   </a:t>
            </a:r>
            <a:r>
              <a:rPr lang="en-US" dirty="0" err="1"/>
              <a:t>Intrebari</a:t>
            </a:r>
            <a:endParaRPr lang="en-US" dirty="0"/>
          </a:p>
        </p:txBody>
      </p:sp>
      <p:sp>
        <p:nvSpPr>
          <p:cNvPr id="3" name="Content Placeholder 2">
            <a:extLst>
              <a:ext uri="{FF2B5EF4-FFF2-40B4-BE49-F238E27FC236}">
                <a16:creationId xmlns:a16="http://schemas.microsoft.com/office/drawing/2014/main" id="{CF5EC250-BB31-4FB2-B27B-0C0A9835187A}"/>
              </a:ext>
            </a:extLst>
          </p:cNvPr>
          <p:cNvSpPr>
            <a:spLocks noGrp="1"/>
          </p:cNvSpPr>
          <p:nvPr>
            <p:ph idx="1"/>
          </p:nvPr>
        </p:nvSpPr>
        <p:spPr/>
        <p:txBody>
          <a:bodyPr/>
          <a:lstStyle/>
          <a:p>
            <a:r>
              <a:rPr lang="en-US" dirty="0"/>
              <a:t>La wellnessalliance.us@gmail.com</a:t>
            </a:r>
          </a:p>
        </p:txBody>
      </p:sp>
    </p:spTree>
    <p:extLst>
      <p:ext uri="{BB962C8B-B14F-4D97-AF65-F5344CB8AC3E}">
        <p14:creationId xmlns:p14="http://schemas.microsoft.com/office/powerpoint/2010/main" val="349649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0389-FC89-4C23-AC61-AEE4E69B873B}"/>
              </a:ext>
            </a:extLst>
          </p:cNvPr>
          <p:cNvSpPr>
            <a:spLocks noGrp="1"/>
          </p:cNvSpPr>
          <p:nvPr>
            <p:ph type="title"/>
          </p:nvPr>
        </p:nvSpPr>
        <p:spPr/>
        <p:txBody>
          <a:bodyPr/>
          <a:lstStyle/>
          <a:p>
            <a:r>
              <a:rPr lang="en-US" dirty="0"/>
              <a:t> </a:t>
            </a:r>
            <a:r>
              <a:rPr lang="en-US" dirty="0" err="1"/>
              <a:t>Misiunea</a:t>
            </a:r>
            <a:r>
              <a:rPr lang="en-US" dirty="0"/>
              <a:t> </a:t>
            </a:r>
            <a:r>
              <a:rPr lang="en-US" dirty="0" err="1"/>
              <a:t>workshopului</a:t>
            </a:r>
            <a:endParaRPr lang="en-US" dirty="0"/>
          </a:p>
        </p:txBody>
      </p:sp>
      <p:sp>
        <p:nvSpPr>
          <p:cNvPr id="3" name="Content Placeholder 2">
            <a:extLst>
              <a:ext uri="{FF2B5EF4-FFF2-40B4-BE49-F238E27FC236}">
                <a16:creationId xmlns:a16="http://schemas.microsoft.com/office/drawing/2014/main" id="{C157B047-4940-4019-A771-8842C1219FB4}"/>
              </a:ext>
            </a:extLst>
          </p:cNvPr>
          <p:cNvSpPr>
            <a:spLocks noGrp="1"/>
          </p:cNvSpPr>
          <p:nvPr>
            <p:ph idx="1"/>
          </p:nvPr>
        </p:nvSpPr>
        <p:spPr/>
        <p:txBody>
          <a:bodyPr/>
          <a:lstStyle/>
          <a:p>
            <a:r>
              <a:rPr lang="en-US" dirty="0"/>
              <a:t>Sa inspire </a:t>
            </a:r>
            <a:r>
              <a:rPr lang="en-US" dirty="0" err="1"/>
              <a:t>si</a:t>
            </a:r>
            <a:r>
              <a:rPr lang="en-US" dirty="0"/>
              <a:t> educe o </a:t>
            </a:r>
            <a:r>
              <a:rPr lang="en-US" dirty="0" err="1"/>
              <a:t>companie</a:t>
            </a:r>
            <a:r>
              <a:rPr lang="en-US" dirty="0"/>
              <a:t>, </a:t>
            </a:r>
            <a:r>
              <a:rPr lang="en-US" dirty="0" err="1"/>
              <a:t>clinica</a:t>
            </a:r>
            <a:r>
              <a:rPr lang="en-US" dirty="0"/>
              <a:t> </a:t>
            </a:r>
            <a:r>
              <a:rPr lang="en-US" dirty="0" err="1"/>
              <a:t>medicala</a:t>
            </a:r>
            <a:r>
              <a:rPr lang="en-US" dirty="0"/>
              <a:t> ca </a:t>
            </a:r>
            <a:r>
              <a:rPr lang="en-US" dirty="0" err="1"/>
              <a:t>modelul</a:t>
            </a:r>
            <a:r>
              <a:rPr lang="en-US" dirty="0"/>
              <a:t> </a:t>
            </a:r>
            <a:r>
              <a:rPr lang="en-US" dirty="0" err="1"/>
              <a:t>lor</a:t>
            </a:r>
            <a:r>
              <a:rPr lang="en-US" dirty="0"/>
              <a:t> de </a:t>
            </a:r>
            <a:r>
              <a:rPr lang="en-US" dirty="0" err="1"/>
              <a:t>organizare</a:t>
            </a:r>
            <a:r>
              <a:rPr lang="en-US" dirty="0"/>
              <a:t> </a:t>
            </a:r>
            <a:r>
              <a:rPr lang="en-US" dirty="0" err="1"/>
              <a:t>sau</a:t>
            </a:r>
            <a:r>
              <a:rPr lang="en-US" dirty="0"/>
              <a:t> de </a:t>
            </a:r>
            <a:r>
              <a:rPr lang="en-US" dirty="0" err="1"/>
              <a:t>ingrijire</a:t>
            </a:r>
            <a:r>
              <a:rPr lang="en-US" dirty="0"/>
              <a:t> </a:t>
            </a:r>
            <a:r>
              <a:rPr lang="en-US" dirty="0" err="1"/>
              <a:t>sa</a:t>
            </a:r>
            <a:r>
              <a:rPr lang="en-US" dirty="0"/>
              <a:t> </a:t>
            </a:r>
            <a:r>
              <a:rPr lang="en-US" dirty="0" err="1"/>
              <a:t>includa</a:t>
            </a:r>
            <a:r>
              <a:rPr lang="en-US" dirty="0"/>
              <a:t> </a:t>
            </a:r>
            <a:r>
              <a:rPr lang="en-US" dirty="0" err="1"/>
              <a:t>masuri</a:t>
            </a:r>
            <a:r>
              <a:rPr lang="en-US" dirty="0"/>
              <a:t> de wellness </a:t>
            </a:r>
            <a:r>
              <a:rPr lang="en-US" dirty="0" err="1"/>
              <a:t>pentru</a:t>
            </a:r>
            <a:r>
              <a:rPr lang="en-US" dirty="0"/>
              <a:t> </a:t>
            </a:r>
            <a:r>
              <a:rPr lang="en-US" dirty="0" err="1"/>
              <a:t>angajatii</a:t>
            </a:r>
            <a:r>
              <a:rPr lang="en-US" dirty="0"/>
              <a:t> </a:t>
            </a:r>
            <a:r>
              <a:rPr lang="en-US" dirty="0" err="1"/>
              <a:t>sau</a:t>
            </a:r>
            <a:r>
              <a:rPr lang="en-US" dirty="0"/>
              <a:t> </a:t>
            </a:r>
            <a:r>
              <a:rPr lang="en-US" dirty="0" err="1"/>
              <a:t>pacientii</a:t>
            </a:r>
            <a:r>
              <a:rPr lang="en-US" dirty="0"/>
              <a:t> </a:t>
            </a:r>
            <a:r>
              <a:rPr lang="en-US" dirty="0" err="1"/>
              <a:t>lor</a:t>
            </a:r>
            <a:r>
              <a:rPr lang="en-US" dirty="0"/>
              <a:t> , </a:t>
            </a:r>
            <a:r>
              <a:rPr lang="en-US" dirty="0" err="1"/>
              <a:t>tinand</a:t>
            </a:r>
            <a:r>
              <a:rPr lang="en-US" dirty="0"/>
              <a:t> </a:t>
            </a:r>
            <a:r>
              <a:rPr lang="en-US" dirty="0" err="1"/>
              <a:t>cont</a:t>
            </a:r>
            <a:r>
              <a:rPr lang="en-US" dirty="0"/>
              <a:t> de </a:t>
            </a:r>
            <a:r>
              <a:rPr lang="en-US" dirty="0" err="1"/>
              <a:t>elementele</a:t>
            </a:r>
            <a:r>
              <a:rPr lang="en-US" dirty="0"/>
              <a:t> </a:t>
            </a:r>
            <a:r>
              <a:rPr lang="en-US" dirty="0" err="1"/>
              <a:t>bunastarii</a:t>
            </a:r>
            <a:r>
              <a:rPr lang="en-US" dirty="0"/>
              <a:t> </a:t>
            </a:r>
            <a:r>
              <a:rPr lang="en-US" dirty="0" err="1"/>
              <a:t>fizice</a:t>
            </a:r>
            <a:r>
              <a:rPr lang="en-US" dirty="0"/>
              <a:t>, </a:t>
            </a:r>
            <a:r>
              <a:rPr lang="en-US" dirty="0" err="1"/>
              <a:t>emotionale</a:t>
            </a:r>
            <a:r>
              <a:rPr lang="en-US" dirty="0"/>
              <a:t>, </a:t>
            </a:r>
            <a:r>
              <a:rPr lang="en-US" dirty="0" err="1"/>
              <a:t>intelectuale</a:t>
            </a:r>
            <a:r>
              <a:rPr lang="en-US" dirty="0"/>
              <a:t>, </a:t>
            </a:r>
            <a:r>
              <a:rPr lang="en-US" dirty="0" err="1"/>
              <a:t>spirituale</a:t>
            </a:r>
            <a:r>
              <a:rPr lang="en-US" dirty="0"/>
              <a:t>, </a:t>
            </a:r>
            <a:r>
              <a:rPr lang="en-US" dirty="0" err="1"/>
              <a:t>ocupationale</a:t>
            </a:r>
            <a:r>
              <a:rPr lang="en-US" dirty="0"/>
              <a:t>, </a:t>
            </a:r>
            <a:r>
              <a:rPr lang="en-US" dirty="0" err="1"/>
              <a:t>si</a:t>
            </a:r>
            <a:r>
              <a:rPr lang="en-US" dirty="0"/>
              <a:t> </a:t>
            </a:r>
            <a:r>
              <a:rPr lang="en-US" dirty="0" err="1"/>
              <a:t>financiare</a:t>
            </a:r>
            <a:endParaRPr lang="en-US" dirty="0"/>
          </a:p>
          <a:p>
            <a:r>
              <a:rPr lang="en-US" dirty="0"/>
              <a:t>Sa educe </a:t>
            </a:r>
            <a:r>
              <a:rPr lang="en-US" dirty="0" err="1"/>
              <a:t>participantii</a:t>
            </a:r>
            <a:r>
              <a:rPr lang="en-US" dirty="0"/>
              <a:t> </a:t>
            </a:r>
            <a:r>
              <a:rPr lang="en-US" dirty="0" err="1"/>
              <a:t>individuali</a:t>
            </a:r>
            <a:r>
              <a:rPr lang="en-US" dirty="0"/>
              <a:t>  </a:t>
            </a:r>
            <a:r>
              <a:rPr lang="en-US" dirty="0" err="1"/>
              <a:t>sa</a:t>
            </a:r>
            <a:r>
              <a:rPr lang="en-US" dirty="0"/>
              <a:t> </a:t>
            </a:r>
            <a:r>
              <a:rPr lang="en-US" dirty="0" err="1"/>
              <a:t>aiba</a:t>
            </a:r>
            <a:r>
              <a:rPr lang="en-US" dirty="0"/>
              <a:t> </a:t>
            </a:r>
            <a:r>
              <a:rPr lang="en-US" dirty="0" err="1"/>
              <a:t>grija</a:t>
            </a:r>
            <a:r>
              <a:rPr lang="en-US" dirty="0"/>
              <a:t> de </a:t>
            </a:r>
            <a:r>
              <a:rPr lang="en-US" dirty="0" err="1"/>
              <a:t>toate</a:t>
            </a:r>
            <a:r>
              <a:rPr lang="en-US" dirty="0"/>
              <a:t> </a:t>
            </a:r>
            <a:r>
              <a:rPr lang="en-US" dirty="0" err="1"/>
              <a:t>componentele</a:t>
            </a:r>
            <a:r>
              <a:rPr lang="en-US" dirty="0"/>
              <a:t> </a:t>
            </a:r>
            <a:r>
              <a:rPr lang="en-US" dirty="0" err="1"/>
              <a:t>bunastarii</a:t>
            </a:r>
            <a:r>
              <a:rPr lang="en-US" dirty="0"/>
              <a:t> </a:t>
            </a:r>
            <a:r>
              <a:rPr lang="en-US" dirty="0" err="1"/>
              <a:t>lor</a:t>
            </a:r>
            <a:r>
              <a:rPr lang="en-US" dirty="0"/>
              <a:t> in </a:t>
            </a:r>
            <a:r>
              <a:rPr lang="en-US" dirty="0" err="1"/>
              <a:t>calatoria</a:t>
            </a:r>
            <a:r>
              <a:rPr lang="en-US" dirty="0"/>
              <a:t> </a:t>
            </a:r>
            <a:r>
              <a:rPr lang="en-US" dirty="0" err="1"/>
              <a:t>spre</a:t>
            </a:r>
            <a:r>
              <a:rPr lang="en-US" dirty="0"/>
              <a:t> </a:t>
            </a:r>
            <a:r>
              <a:rPr lang="en-US" dirty="0" err="1"/>
              <a:t>sanatate</a:t>
            </a:r>
            <a:r>
              <a:rPr lang="en-US" dirty="0"/>
              <a:t> </a:t>
            </a:r>
            <a:r>
              <a:rPr lang="en-US" dirty="0" err="1"/>
              <a:t>si</a:t>
            </a:r>
            <a:r>
              <a:rPr lang="en-US" dirty="0"/>
              <a:t> </a:t>
            </a:r>
            <a:r>
              <a:rPr lang="en-US" dirty="0" err="1"/>
              <a:t>bunastare</a:t>
            </a:r>
            <a:r>
              <a:rPr lang="en-US" dirty="0"/>
              <a:t>! </a:t>
            </a:r>
          </a:p>
          <a:p>
            <a:endParaRPr lang="en-US" dirty="0"/>
          </a:p>
        </p:txBody>
      </p:sp>
    </p:spTree>
    <p:extLst>
      <p:ext uri="{BB962C8B-B14F-4D97-AF65-F5344CB8AC3E}">
        <p14:creationId xmlns:p14="http://schemas.microsoft.com/office/powerpoint/2010/main" val="304243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298B78F7-6841-4168-8538-3E26070861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764D568C-39BB-4394-A483-C7C185002D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a16="http://schemas.microsoft.com/office/drawing/2014/main" id="{CB70B903-F367-48EC-B214-D1D26FC70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45E5B732-80F6-496B-AC33-E0FD9395DB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C709F18-F3FB-4D14-B50D-6159067EB6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16E4A747-3382-4841-BCBE-78D416DEE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049AC68C-6F74-4DEB-9CD1-3E1C4EB2C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3FB17BE8-AC72-4544-AFE9-F8C1C3EB65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F9F69B34-BFB5-406A-85AF-F2AF03794D9A}"/>
              </a:ext>
            </a:extLst>
          </p:cNvPr>
          <p:cNvSpPr>
            <a:spLocks noGrp="1"/>
          </p:cNvSpPr>
          <p:nvPr>
            <p:ph type="title"/>
          </p:nvPr>
        </p:nvSpPr>
        <p:spPr>
          <a:xfrm>
            <a:off x="639098" y="629265"/>
            <a:ext cx="5132438" cy="1622322"/>
          </a:xfrm>
        </p:spPr>
        <p:txBody>
          <a:bodyPr>
            <a:normAutofit/>
          </a:bodyPr>
          <a:lstStyle/>
          <a:p>
            <a:r>
              <a:rPr lang="en-US" dirty="0"/>
              <a:t> </a:t>
            </a:r>
            <a:r>
              <a:rPr lang="en-US" dirty="0" err="1"/>
              <a:t>Bunastarea</a:t>
            </a:r>
            <a:r>
              <a:rPr lang="en-US" dirty="0"/>
              <a:t> –</a:t>
            </a:r>
            <a:br>
              <a:rPr lang="en-US" dirty="0"/>
            </a:br>
            <a:r>
              <a:rPr lang="en-US" dirty="0"/>
              <a:t>8 </a:t>
            </a:r>
            <a:r>
              <a:rPr lang="en-US" dirty="0" err="1"/>
              <a:t>componente</a:t>
            </a:r>
            <a:endParaRPr lang="en-US" dirty="0"/>
          </a:p>
        </p:txBody>
      </p:sp>
      <p:sp>
        <p:nvSpPr>
          <p:cNvPr id="3" name="Content Placeholder 2">
            <a:extLst>
              <a:ext uri="{FF2B5EF4-FFF2-40B4-BE49-F238E27FC236}">
                <a16:creationId xmlns:a16="http://schemas.microsoft.com/office/drawing/2014/main" id="{C6042EFD-0E12-43C3-AEF1-ECAD9D171824}"/>
              </a:ext>
            </a:extLst>
          </p:cNvPr>
          <p:cNvSpPr>
            <a:spLocks noGrp="1"/>
          </p:cNvSpPr>
          <p:nvPr>
            <p:ph idx="1"/>
          </p:nvPr>
        </p:nvSpPr>
        <p:spPr>
          <a:xfrm>
            <a:off x="639098" y="2418735"/>
            <a:ext cx="5132439" cy="3811742"/>
          </a:xfrm>
        </p:spPr>
        <p:txBody>
          <a:bodyPr anchor="ctr">
            <a:normAutofit fontScale="77500" lnSpcReduction="20000"/>
          </a:bodyPr>
          <a:lstStyle/>
          <a:p>
            <a:r>
              <a:rPr lang="en-US" i="1" dirty="0" err="1">
                <a:solidFill>
                  <a:schemeClr val="bg1"/>
                </a:solidFill>
              </a:rPr>
              <a:t>Atat</a:t>
            </a:r>
            <a:r>
              <a:rPr lang="en-US" i="1" dirty="0">
                <a:solidFill>
                  <a:schemeClr val="bg1"/>
                </a:solidFill>
              </a:rPr>
              <a:t> </a:t>
            </a:r>
            <a:r>
              <a:rPr lang="en-US" i="1" dirty="0" err="1">
                <a:solidFill>
                  <a:schemeClr val="bg1"/>
                </a:solidFill>
              </a:rPr>
              <a:t>intr</a:t>
            </a:r>
            <a:r>
              <a:rPr lang="en-US" i="1" dirty="0">
                <a:solidFill>
                  <a:schemeClr val="bg1"/>
                </a:solidFill>
              </a:rPr>
              <a:t>-un model de </a:t>
            </a:r>
            <a:r>
              <a:rPr lang="en-US" i="1" dirty="0" err="1">
                <a:solidFill>
                  <a:schemeClr val="bg1"/>
                </a:solidFill>
              </a:rPr>
              <a:t>ingrijire</a:t>
            </a:r>
            <a:r>
              <a:rPr lang="en-US" i="1" dirty="0">
                <a:solidFill>
                  <a:schemeClr val="bg1"/>
                </a:solidFill>
              </a:rPr>
              <a:t> al </a:t>
            </a:r>
            <a:r>
              <a:rPr lang="en-US" i="1" dirty="0" err="1">
                <a:solidFill>
                  <a:schemeClr val="bg1"/>
                </a:solidFill>
              </a:rPr>
              <a:t>unei</a:t>
            </a:r>
            <a:r>
              <a:rPr lang="en-US" i="1" dirty="0">
                <a:solidFill>
                  <a:schemeClr val="bg1"/>
                </a:solidFill>
              </a:rPr>
              <a:t> </a:t>
            </a:r>
            <a:r>
              <a:rPr lang="en-US" i="1" dirty="0" err="1">
                <a:solidFill>
                  <a:schemeClr val="bg1"/>
                </a:solidFill>
              </a:rPr>
              <a:t>clinici</a:t>
            </a:r>
            <a:r>
              <a:rPr lang="en-US" i="1" dirty="0">
                <a:solidFill>
                  <a:schemeClr val="bg1"/>
                </a:solidFill>
              </a:rPr>
              <a:t> cat </a:t>
            </a:r>
            <a:r>
              <a:rPr lang="en-US" i="1" dirty="0" err="1">
                <a:solidFill>
                  <a:schemeClr val="bg1"/>
                </a:solidFill>
              </a:rPr>
              <a:t>si</a:t>
            </a:r>
            <a:r>
              <a:rPr lang="en-US" i="1" dirty="0">
                <a:solidFill>
                  <a:schemeClr val="bg1"/>
                </a:solidFill>
              </a:rPr>
              <a:t> </a:t>
            </a:r>
            <a:r>
              <a:rPr lang="en-US" i="1" dirty="0" err="1">
                <a:solidFill>
                  <a:schemeClr val="bg1"/>
                </a:solidFill>
              </a:rPr>
              <a:t>intr-unul</a:t>
            </a:r>
            <a:r>
              <a:rPr lang="en-US" i="1" dirty="0">
                <a:solidFill>
                  <a:schemeClr val="bg1"/>
                </a:solidFill>
              </a:rPr>
              <a:t> personal al </a:t>
            </a:r>
            <a:r>
              <a:rPr lang="en-US" i="1" dirty="0" err="1">
                <a:solidFill>
                  <a:schemeClr val="bg1"/>
                </a:solidFill>
              </a:rPr>
              <a:t>unui</a:t>
            </a:r>
            <a:r>
              <a:rPr lang="en-US" i="1" dirty="0">
                <a:solidFill>
                  <a:schemeClr val="bg1"/>
                </a:solidFill>
              </a:rPr>
              <a:t> </a:t>
            </a:r>
            <a:r>
              <a:rPr lang="en-US" i="1" dirty="0" err="1">
                <a:solidFill>
                  <a:schemeClr val="bg1"/>
                </a:solidFill>
              </a:rPr>
              <a:t>individ</a:t>
            </a:r>
            <a:r>
              <a:rPr lang="en-US" i="1" dirty="0">
                <a:solidFill>
                  <a:schemeClr val="bg1"/>
                </a:solidFill>
              </a:rPr>
              <a:t> </a:t>
            </a:r>
            <a:r>
              <a:rPr lang="en-US" i="1" dirty="0" err="1">
                <a:solidFill>
                  <a:schemeClr val="bg1"/>
                </a:solidFill>
              </a:rPr>
              <a:t>sa</a:t>
            </a:r>
            <a:r>
              <a:rPr lang="en-US" i="1" dirty="0">
                <a:solidFill>
                  <a:schemeClr val="bg1"/>
                </a:solidFill>
              </a:rPr>
              <a:t> se </a:t>
            </a:r>
            <a:r>
              <a:rPr lang="en-US" i="1" dirty="0" err="1">
                <a:solidFill>
                  <a:schemeClr val="bg1"/>
                </a:solidFill>
              </a:rPr>
              <a:t>tina</a:t>
            </a:r>
            <a:r>
              <a:rPr lang="en-US" i="1" dirty="0">
                <a:solidFill>
                  <a:schemeClr val="bg1"/>
                </a:solidFill>
              </a:rPr>
              <a:t> </a:t>
            </a:r>
            <a:r>
              <a:rPr lang="en-US" i="1" dirty="0" err="1">
                <a:solidFill>
                  <a:schemeClr val="bg1"/>
                </a:solidFill>
              </a:rPr>
              <a:t>seama</a:t>
            </a:r>
            <a:r>
              <a:rPr lang="en-US" i="1" dirty="0">
                <a:solidFill>
                  <a:schemeClr val="bg1"/>
                </a:solidFill>
              </a:rPr>
              <a:t> ca </a:t>
            </a:r>
            <a:r>
              <a:rPr lang="en-US" i="1" dirty="0" err="1">
                <a:solidFill>
                  <a:schemeClr val="bg1"/>
                </a:solidFill>
              </a:rPr>
              <a:t>sanatatea</a:t>
            </a:r>
            <a:r>
              <a:rPr lang="en-US" i="1" dirty="0">
                <a:solidFill>
                  <a:schemeClr val="bg1"/>
                </a:solidFill>
              </a:rPr>
              <a:t> </a:t>
            </a:r>
            <a:r>
              <a:rPr lang="en-US" i="1" dirty="0" err="1">
                <a:solidFill>
                  <a:schemeClr val="bg1"/>
                </a:solidFill>
              </a:rPr>
              <a:t>si</a:t>
            </a:r>
            <a:r>
              <a:rPr lang="en-US" i="1" dirty="0">
                <a:solidFill>
                  <a:schemeClr val="bg1"/>
                </a:solidFill>
              </a:rPr>
              <a:t> </a:t>
            </a:r>
            <a:r>
              <a:rPr lang="en-US" i="1" dirty="0" err="1">
                <a:solidFill>
                  <a:schemeClr val="bg1"/>
                </a:solidFill>
              </a:rPr>
              <a:t>bunastarea</a:t>
            </a:r>
            <a:r>
              <a:rPr lang="en-US" i="1" dirty="0">
                <a:solidFill>
                  <a:schemeClr val="bg1"/>
                </a:solidFill>
              </a:rPr>
              <a:t> au </a:t>
            </a:r>
            <a:r>
              <a:rPr lang="en-US" i="1" dirty="0" err="1">
                <a:solidFill>
                  <a:schemeClr val="bg1"/>
                </a:solidFill>
              </a:rPr>
              <a:t>mai</a:t>
            </a:r>
            <a:r>
              <a:rPr lang="en-US" i="1" dirty="0">
                <a:solidFill>
                  <a:schemeClr val="bg1"/>
                </a:solidFill>
              </a:rPr>
              <a:t> </a:t>
            </a:r>
            <a:r>
              <a:rPr lang="en-US" i="1" dirty="0" err="1">
                <a:solidFill>
                  <a:schemeClr val="bg1"/>
                </a:solidFill>
              </a:rPr>
              <a:t>multe</a:t>
            </a:r>
            <a:r>
              <a:rPr lang="en-US" i="1" dirty="0">
                <a:solidFill>
                  <a:schemeClr val="bg1"/>
                </a:solidFill>
              </a:rPr>
              <a:t> </a:t>
            </a:r>
            <a:r>
              <a:rPr lang="en-US" i="1" dirty="0" err="1">
                <a:solidFill>
                  <a:schemeClr val="bg1"/>
                </a:solidFill>
              </a:rPr>
              <a:t>componente</a:t>
            </a:r>
            <a:r>
              <a:rPr lang="en-US" i="1" dirty="0">
                <a:solidFill>
                  <a:schemeClr val="bg1"/>
                </a:solidFill>
              </a:rPr>
              <a:t> care </a:t>
            </a:r>
            <a:r>
              <a:rPr lang="en-US" i="1" dirty="0" err="1">
                <a:solidFill>
                  <a:schemeClr val="bg1"/>
                </a:solidFill>
              </a:rPr>
              <a:t>toate</a:t>
            </a:r>
            <a:r>
              <a:rPr lang="en-US" i="1" dirty="0">
                <a:solidFill>
                  <a:schemeClr val="bg1"/>
                </a:solidFill>
              </a:rPr>
              <a:t> </a:t>
            </a:r>
            <a:r>
              <a:rPr lang="en-US" i="1" dirty="0" err="1">
                <a:solidFill>
                  <a:schemeClr val="bg1"/>
                </a:solidFill>
              </a:rPr>
              <a:t>trebuie</a:t>
            </a:r>
            <a:r>
              <a:rPr lang="en-US" i="1" dirty="0">
                <a:solidFill>
                  <a:schemeClr val="bg1"/>
                </a:solidFill>
              </a:rPr>
              <a:t> </a:t>
            </a:r>
            <a:r>
              <a:rPr lang="en-US" i="1" dirty="0" err="1">
                <a:solidFill>
                  <a:schemeClr val="bg1"/>
                </a:solidFill>
              </a:rPr>
              <a:t>tratate</a:t>
            </a:r>
            <a:r>
              <a:rPr lang="en-US" i="1" dirty="0">
                <a:solidFill>
                  <a:schemeClr val="bg1"/>
                </a:solidFill>
              </a:rPr>
              <a:t> :</a:t>
            </a:r>
          </a:p>
          <a:p>
            <a:r>
              <a:rPr lang="en-US" i="1" dirty="0" err="1">
                <a:solidFill>
                  <a:schemeClr val="bg1"/>
                </a:solidFill>
              </a:rPr>
              <a:t>Fizic</a:t>
            </a:r>
            <a:endParaRPr lang="en-US" i="1" dirty="0">
              <a:solidFill>
                <a:schemeClr val="bg1"/>
              </a:solidFill>
            </a:endParaRPr>
          </a:p>
          <a:p>
            <a:r>
              <a:rPr lang="en-US" i="1" dirty="0">
                <a:solidFill>
                  <a:schemeClr val="bg1"/>
                </a:solidFill>
              </a:rPr>
              <a:t>Emotional </a:t>
            </a:r>
            <a:r>
              <a:rPr lang="en-US" i="1" dirty="0" err="1">
                <a:solidFill>
                  <a:schemeClr val="bg1"/>
                </a:solidFill>
              </a:rPr>
              <a:t>sau</a:t>
            </a:r>
            <a:r>
              <a:rPr lang="en-US" i="1" dirty="0">
                <a:solidFill>
                  <a:schemeClr val="bg1"/>
                </a:solidFill>
              </a:rPr>
              <a:t> </a:t>
            </a:r>
            <a:r>
              <a:rPr lang="en-US" i="1" dirty="0" err="1">
                <a:solidFill>
                  <a:schemeClr val="bg1"/>
                </a:solidFill>
              </a:rPr>
              <a:t>psihologic</a:t>
            </a:r>
            <a:endParaRPr lang="en-US" i="1" dirty="0">
              <a:solidFill>
                <a:schemeClr val="bg1"/>
              </a:solidFill>
            </a:endParaRPr>
          </a:p>
          <a:p>
            <a:r>
              <a:rPr lang="en-US" i="1" dirty="0">
                <a:solidFill>
                  <a:schemeClr val="bg1"/>
                </a:solidFill>
              </a:rPr>
              <a:t> Social</a:t>
            </a:r>
          </a:p>
          <a:p>
            <a:r>
              <a:rPr lang="en-US" i="1" dirty="0" err="1">
                <a:solidFill>
                  <a:schemeClr val="bg1"/>
                </a:solidFill>
              </a:rPr>
              <a:t>Intelectual</a:t>
            </a:r>
            <a:endParaRPr lang="en-US" i="1" dirty="0">
              <a:solidFill>
                <a:schemeClr val="bg1"/>
              </a:solidFill>
            </a:endParaRPr>
          </a:p>
          <a:p>
            <a:r>
              <a:rPr lang="en-US" i="1" dirty="0">
                <a:solidFill>
                  <a:schemeClr val="bg1"/>
                </a:solidFill>
              </a:rPr>
              <a:t>Spiritual </a:t>
            </a:r>
          </a:p>
          <a:p>
            <a:r>
              <a:rPr lang="en-US" i="1" dirty="0" err="1">
                <a:solidFill>
                  <a:schemeClr val="bg1"/>
                </a:solidFill>
              </a:rPr>
              <a:t>Ocupational</a:t>
            </a:r>
            <a:r>
              <a:rPr lang="en-US" i="1" dirty="0">
                <a:solidFill>
                  <a:schemeClr val="bg1"/>
                </a:solidFill>
              </a:rPr>
              <a:t> </a:t>
            </a:r>
          </a:p>
          <a:p>
            <a:r>
              <a:rPr lang="en-US" i="1" dirty="0" err="1">
                <a:solidFill>
                  <a:schemeClr val="bg1"/>
                </a:solidFill>
              </a:rPr>
              <a:t>Financiar</a:t>
            </a:r>
            <a:r>
              <a:rPr lang="en-US" i="1" dirty="0">
                <a:solidFill>
                  <a:schemeClr val="bg1"/>
                </a:solidFill>
              </a:rPr>
              <a:t> </a:t>
            </a:r>
          </a:p>
          <a:p>
            <a:r>
              <a:rPr lang="en-US" i="1" dirty="0" err="1">
                <a:solidFill>
                  <a:schemeClr val="bg1"/>
                </a:solidFill>
              </a:rPr>
              <a:t>si</a:t>
            </a:r>
            <a:r>
              <a:rPr lang="en-US" i="1" dirty="0">
                <a:solidFill>
                  <a:schemeClr val="bg1"/>
                </a:solidFill>
              </a:rPr>
              <a:t> de </a:t>
            </a:r>
            <a:r>
              <a:rPr lang="en-US" i="1" dirty="0" err="1">
                <a:solidFill>
                  <a:schemeClr val="bg1"/>
                </a:solidFill>
              </a:rPr>
              <a:t>Mediu</a:t>
            </a:r>
            <a:r>
              <a:rPr lang="en-US" i="1" dirty="0">
                <a:solidFill>
                  <a:schemeClr val="bg1"/>
                </a:solidFill>
              </a:rPr>
              <a:t> .</a:t>
            </a:r>
            <a:endParaRPr lang="en-US" dirty="0">
              <a:solidFill>
                <a:schemeClr val="bg1"/>
              </a:solidFill>
            </a:endParaRPr>
          </a:p>
          <a:p>
            <a:r>
              <a:rPr lang="en-US" dirty="0" err="1">
                <a:solidFill>
                  <a:schemeClr val="bg1"/>
                </a:solidFill>
              </a:rPr>
              <a:t>Noi</a:t>
            </a:r>
            <a:r>
              <a:rPr lang="en-US" dirty="0">
                <a:solidFill>
                  <a:schemeClr val="bg1"/>
                </a:solidFill>
              </a:rPr>
              <a:t> </a:t>
            </a:r>
            <a:r>
              <a:rPr lang="en-US" dirty="0" err="1">
                <a:solidFill>
                  <a:schemeClr val="bg1"/>
                </a:solidFill>
              </a:rPr>
              <a:t>azi</a:t>
            </a:r>
            <a:r>
              <a:rPr lang="en-US" dirty="0">
                <a:solidFill>
                  <a:schemeClr val="bg1"/>
                </a:solidFill>
              </a:rPr>
              <a:t> </a:t>
            </a:r>
            <a:r>
              <a:rPr lang="en-US" dirty="0" err="1">
                <a:solidFill>
                  <a:schemeClr val="bg1"/>
                </a:solidFill>
              </a:rPr>
              <a:t>vom</a:t>
            </a:r>
            <a:r>
              <a:rPr lang="en-US" dirty="0">
                <a:solidFill>
                  <a:schemeClr val="bg1"/>
                </a:solidFill>
              </a:rPr>
              <a:t> da </a:t>
            </a:r>
            <a:r>
              <a:rPr lang="en-US" dirty="0" err="1">
                <a:solidFill>
                  <a:schemeClr val="bg1"/>
                </a:solidFill>
              </a:rPr>
              <a:t>sugestii</a:t>
            </a:r>
            <a:r>
              <a:rPr lang="en-US" dirty="0">
                <a:solidFill>
                  <a:schemeClr val="bg1"/>
                </a:solidFill>
              </a:rPr>
              <a:t> </a:t>
            </a:r>
            <a:r>
              <a:rPr lang="en-US" dirty="0" err="1">
                <a:solidFill>
                  <a:schemeClr val="bg1"/>
                </a:solidFill>
              </a:rPr>
              <a:t>pentru</a:t>
            </a:r>
            <a:r>
              <a:rPr lang="en-US" dirty="0">
                <a:solidFill>
                  <a:schemeClr val="bg1"/>
                </a:solidFill>
              </a:rPr>
              <a:t> </a:t>
            </a:r>
            <a:r>
              <a:rPr lang="en-US" dirty="0" err="1">
                <a:solidFill>
                  <a:schemeClr val="bg1"/>
                </a:solidFill>
              </a:rPr>
              <a:t>toate</a:t>
            </a:r>
            <a:r>
              <a:rPr lang="en-US" dirty="0">
                <a:solidFill>
                  <a:schemeClr val="bg1"/>
                </a:solidFill>
              </a:rPr>
              <a:t> </a:t>
            </a:r>
            <a:r>
              <a:rPr lang="en-US" dirty="0" err="1">
                <a:solidFill>
                  <a:schemeClr val="bg1"/>
                </a:solidFill>
              </a:rPr>
              <a:t>ariile</a:t>
            </a:r>
            <a:r>
              <a:rPr lang="en-US" dirty="0">
                <a:solidFill>
                  <a:schemeClr val="bg1"/>
                </a:solidFill>
              </a:rPr>
              <a:t> de </a:t>
            </a:r>
            <a:r>
              <a:rPr lang="en-US" dirty="0" err="1">
                <a:solidFill>
                  <a:schemeClr val="bg1"/>
                </a:solidFill>
              </a:rPr>
              <a:t>bunastare</a:t>
            </a:r>
            <a:r>
              <a:rPr lang="en-US" dirty="0">
                <a:solidFill>
                  <a:schemeClr val="bg1"/>
                </a:solidFill>
              </a:rPr>
              <a:t> </a:t>
            </a:r>
            <a:r>
              <a:rPr lang="en-US" dirty="0" err="1">
                <a:solidFill>
                  <a:schemeClr val="bg1"/>
                </a:solidFill>
              </a:rPr>
              <a:t>ce</a:t>
            </a:r>
            <a:r>
              <a:rPr lang="en-US" dirty="0">
                <a:solidFill>
                  <a:schemeClr val="bg1"/>
                </a:solidFill>
              </a:rPr>
              <a:t> </a:t>
            </a:r>
            <a:r>
              <a:rPr lang="en-US" dirty="0" err="1">
                <a:solidFill>
                  <a:schemeClr val="bg1"/>
                </a:solidFill>
              </a:rPr>
              <a:t>putem</a:t>
            </a:r>
            <a:r>
              <a:rPr lang="en-US" dirty="0">
                <a:solidFill>
                  <a:schemeClr val="bg1"/>
                </a:solidFill>
              </a:rPr>
              <a:t> face </a:t>
            </a:r>
            <a:r>
              <a:rPr lang="en-US" dirty="0" err="1">
                <a:solidFill>
                  <a:schemeClr val="bg1"/>
                </a:solidFill>
              </a:rPr>
              <a:t>pentru</a:t>
            </a:r>
            <a:r>
              <a:rPr lang="en-US" dirty="0">
                <a:solidFill>
                  <a:schemeClr val="bg1"/>
                </a:solidFill>
              </a:rPr>
              <a:t> </a:t>
            </a:r>
            <a:r>
              <a:rPr lang="en-US" dirty="0" err="1">
                <a:solidFill>
                  <a:schemeClr val="bg1"/>
                </a:solidFill>
              </a:rPr>
              <a:t>ele</a:t>
            </a:r>
            <a:r>
              <a:rPr lang="en-US" dirty="0">
                <a:solidFill>
                  <a:schemeClr val="bg1"/>
                </a:solidFill>
              </a:rPr>
              <a:t>.</a:t>
            </a:r>
            <a:br>
              <a:rPr lang="en-US" dirty="0">
                <a:solidFill>
                  <a:schemeClr val="bg1"/>
                </a:solidFill>
              </a:rPr>
            </a:br>
            <a:endParaRPr lang="en-US" dirty="0">
              <a:solidFill>
                <a:schemeClr val="bg1"/>
              </a:solidFill>
            </a:endParaRPr>
          </a:p>
        </p:txBody>
      </p:sp>
      <p:pic>
        <p:nvPicPr>
          <p:cNvPr id="9" name="Picture 8" descr="A close up of a logo&#10;&#10;Description automatically generated">
            <a:extLst>
              <a:ext uri="{FF2B5EF4-FFF2-40B4-BE49-F238E27FC236}">
                <a16:creationId xmlns:a16="http://schemas.microsoft.com/office/drawing/2014/main" id="{21CF8E70-EB77-474E-A07E-7216A7AE9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827" y="1137500"/>
            <a:ext cx="4842716" cy="4600580"/>
          </a:xfrm>
          <a:prstGeom prst="rect">
            <a:avLst/>
          </a:prstGeom>
        </p:spPr>
      </p:pic>
      <p:sp>
        <p:nvSpPr>
          <p:cNvPr id="36" name="Rectangle 35">
            <a:extLst>
              <a:ext uri="{FF2B5EF4-FFF2-40B4-BE49-F238E27FC236}">
                <a16:creationId xmlns:a16="http://schemas.microsoft.com/office/drawing/2014/main" id="{B5BA6DB3-F246-4306-AA4A-B2E8EF6D7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884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30">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7" name="Rectangle 36">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1"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11B8BACF-5B0E-473D-8EAB-AA26417EFDC6}"/>
              </a:ext>
            </a:extLst>
          </p:cNvPr>
          <p:cNvSpPr>
            <a:spLocks noGrp="1"/>
          </p:cNvSpPr>
          <p:nvPr>
            <p:ph type="title"/>
          </p:nvPr>
        </p:nvSpPr>
        <p:spPr>
          <a:xfrm>
            <a:off x="1154955" y="973667"/>
            <a:ext cx="2942210" cy="4833745"/>
          </a:xfrm>
        </p:spPr>
        <p:txBody>
          <a:bodyPr>
            <a:normAutofit/>
          </a:bodyPr>
          <a:lstStyle/>
          <a:p>
            <a:r>
              <a:rPr lang="en-US" sz="3300">
                <a:solidFill>
                  <a:srgbClr val="EBEBEB"/>
                </a:solidFill>
              </a:rPr>
              <a:t> Stilul de Viata Sanatos-alaturat tratamentului medical si psihologic</a:t>
            </a:r>
          </a:p>
        </p:txBody>
      </p:sp>
      <p:sp>
        <p:nvSpPr>
          <p:cNvPr id="43" name="Rectangle 42">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F7B1DBF-5FCF-47B2-AC0B-B62EA5AF714A}"/>
              </a:ext>
            </a:extLst>
          </p:cNvPr>
          <p:cNvGraphicFramePr>
            <a:graphicFrameLocks noGrp="1"/>
          </p:cNvGraphicFramePr>
          <p:nvPr>
            <p:ph idx="1"/>
            <p:extLst>
              <p:ext uri="{D42A27DB-BD31-4B8C-83A1-F6EECF244321}">
                <p14:modId xmlns:p14="http://schemas.microsoft.com/office/powerpoint/2010/main" val="28196080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98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9">
            <a:extLst>
              <a:ext uri="{FF2B5EF4-FFF2-40B4-BE49-F238E27FC236}">
                <a16:creationId xmlns:a16="http://schemas.microsoft.com/office/drawing/2014/main" id="{06E96C53-1010-48EB-8728-70CB58236E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EE899E0-D27A-454B-8E91-14A292422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4EDF8A7C-C5E2-42D4-884A-EC7DE68E7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80ADD528-121C-4D05-B77B-54B31D7BA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7CF2869-5CDD-4AD2-8AC0-4AE179D39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0FD2D0A6-D3D4-4573-AD6B-2B5DBFF0C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39749B2A-2C8D-45C7-A857-30307A089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FEC28B8C-B40C-4618-823B-C6D730FE8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0BF3E0D-F628-4476-8171-328703B85764}"/>
              </a:ext>
            </a:extLst>
          </p:cNvPr>
          <p:cNvSpPr>
            <a:spLocks noGrp="1"/>
          </p:cNvSpPr>
          <p:nvPr>
            <p:ph type="title"/>
          </p:nvPr>
        </p:nvSpPr>
        <p:spPr>
          <a:xfrm>
            <a:off x="639098" y="629265"/>
            <a:ext cx="5132438" cy="1622322"/>
          </a:xfrm>
        </p:spPr>
        <p:txBody>
          <a:bodyPr>
            <a:normAutofit/>
          </a:bodyPr>
          <a:lstStyle/>
          <a:p>
            <a:pPr>
              <a:lnSpc>
                <a:spcPct val="90000"/>
              </a:lnSpc>
            </a:pPr>
            <a:r>
              <a:rPr lang="en-US" sz="3100"/>
              <a:t> De </a:t>
            </a:r>
            <a:r>
              <a:rPr lang="en-US" sz="3100" err="1"/>
              <a:t>ce</a:t>
            </a:r>
            <a:r>
              <a:rPr lang="en-US" sz="3100"/>
              <a:t> la </a:t>
            </a:r>
            <a:r>
              <a:rPr lang="en-US" sz="3100" err="1"/>
              <a:t>inceput</a:t>
            </a:r>
            <a:r>
              <a:rPr lang="en-US" sz="3100"/>
              <a:t> un </a:t>
            </a:r>
            <a:r>
              <a:rPr lang="en-US" sz="3100" err="1"/>
              <a:t>bolnav</a:t>
            </a:r>
            <a:r>
              <a:rPr lang="en-US" sz="3100"/>
              <a:t> are </a:t>
            </a:r>
            <a:r>
              <a:rPr lang="en-US" sz="3100" err="1"/>
              <a:t>nevoie</a:t>
            </a:r>
            <a:r>
              <a:rPr lang="en-US" sz="3100"/>
              <a:t> de un coach, </a:t>
            </a:r>
            <a:r>
              <a:rPr lang="en-US" sz="3100" err="1"/>
              <a:t>consilier</a:t>
            </a:r>
            <a:r>
              <a:rPr lang="en-US" sz="3100"/>
              <a:t> , expert ? </a:t>
            </a:r>
          </a:p>
        </p:txBody>
      </p:sp>
      <p:sp>
        <p:nvSpPr>
          <p:cNvPr id="3" name="Content Placeholder 2">
            <a:extLst>
              <a:ext uri="{FF2B5EF4-FFF2-40B4-BE49-F238E27FC236}">
                <a16:creationId xmlns:a16="http://schemas.microsoft.com/office/drawing/2014/main" id="{A95D6CDF-8A4F-43D7-A85F-AA54BC9C2717}"/>
              </a:ext>
            </a:extLst>
          </p:cNvPr>
          <p:cNvSpPr>
            <a:spLocks noGrp="1"/>
          </p:cNvSpPr>
          <p:nvPr>
            <p:ph idx="1"/>
          </p:nvPr>
        </p:nvSpPr>
        <p:spPr>
          <a:xfrm>
            <a:off x="639098" y="2418735"/>
            <a:ext cx="5132439" cy="3811742"/>
          </a:xfrm>
        </p:spPr>
        <p:txBody>
          <a:bodyPr anchor="ctr">
            <a:normAutofit/>
          </a:bodyPr>
          <a:lstStyle/>
          <a:p>
            <a:pPr>
              <a:lnSpc>
                <a:spcPct val="90000"/>
              </a:lnSpc>
            </a:pPr>
            <a:r>
              <a:rPr lang="en-US" sz="1500">
                <a:solidFill>
                  <a:schemeClr val="bg1"/>
                </a:solidFill>
              </a:rPr>
              <a:t>A stabili noi rutine sanatose si a te dezbara de o rutina veche necesita efort sustinut –incepand cu constientizare, autoeducatie, discutare, actiune-acesti pasi trebuie repetati in mod regulat pentru a fi invatati ca la o scoala de dans</a:t>
            </a:r>
          </a:p>
          <a:p>
            <a:pPr>
              <a:lnSpc>
                <a:spcPct val="90000"/>
              </a:lnSpc>
            </a:pPr>
            <a:r>
              <a:rPr lang="en-US" sz="1500">
                <a:solidFill>
                  <a:schemeClr val="bg1"/>
                </a:solidFill>
              </a:rPr>
              <a:t>Expertul ales care insoteste pacientul pe acest drum are rolul de a-l ajuta sa nu isi piarda motivatia cat si cu noi informatii specifice</a:t>
            </a:r>
          </a:p>
          <a:p>
            <a:pPr>
              <a:lnSpc>
                <a:spcPct val="90000"/>
              </a:lnSpc>
            </a:pPr>
            <a:r>
              <a:rPr lang="en-US" sz="1500">
                <a:solidFill>
                  <a:schemeClr val="bg1"/>
                </a:solidFill>
              </a:rPr>
              <a:t>Poate sa se inspire si participand intr-un grup, o comunitate cu aceleasi interese si motivatii despre sanatate</a:t>
            </a:r>
          </a:p>
          <a:p>
            <a:pPr>
              <a:lnSpc>
                <a:spcPct val="90000"/>
              </a:lnSpc>
            </a:pPr>
            <a:r>
              <a:rPr lang="en-US" sz="1500">
                <a:solidFill>
                  <a:schemeClr val="bg1"/>
                </a:solidFill>
              </a:rPr>
              <a:t>Un expert care sa il insoteasca poate fi din domeniul coachingului, psihologiei,  trainer personal, nutritionist</a:t>
            </a:r>
          </a:p>
        </p:txBody>
      </p:sp>
      <p:pic>
        <p:nvPicPr>
          <p:cNvPr id="5" name="Picture 4" descr="A person sitting at a table&#10;&#10;Description automatically generated">
            <a:extLst>
              <a:ext uri="{FF2B5EF4-FFF2-40B4-BE49-F238E27FC236}">
                <a16:creationId xmlns:a16="http://schemas.microsoft.com/office/drawing/2014/main" id="{18DF8E0C-9686-4293-A6E2-358A32814010}"/>
              </a:ext>
            </a:extLst>
          </p:cNvPr>
          <p:cNvPicPr>
            <a:picLocks noChangeAspect="1"/>
          </p:cNvPicPr>
          <p:nvPr/>
        </p:nvPicPr>
        <p:blipFill rotWithShape="1">
          <a:blip r:embed="rId3">
            <a:extLst>
              <a:ext uri="{28A0092B-C50C-407E-A947-70E740481C1C}">
                <a14:useLocalDpi xmlns:a14="http://schemas.microsoft.com/office/drawing/2010/main" val="0"/>
              </a:ext>
            </a:extLst>
          </a:blip>
          <a:srcRect r="13297" b="1"/>
          <a:stretch/>
        </p:blipFill>
        <p:spPr>
          <a:xfrm>
            <a:off x="6700827" y="645106"/>
            <a:ext cx="4842716" cy="5585369"/>
          </a:xfrm>
          <a:prstGeom prst="rect">
            <a:avLst/>
          </a:prstGeom>
        </p:spPr>
      </p:pic>
      <p:sp>
        <p:nvSpPr>
          <p:cNvPr id="19" name="Rectangle 18">
            <a:extLst>
              <a:ext uri="{FF2B5EF4-FFF2-40B4-BE49-F238E27FC236}">
                <a16:creationId xmlns:a16="http://schemas.microsoft.com/office/drawing/2014/main" id="{10CC18C0-9A66-45AE-B534-B8D29AFEA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9428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3614</Words>
  <Application>Microsoft Office PowerPoint</Application>
  <PresentationFormat>Widescreen</PresentationFormat>
  <Paragraphs>354</Paragraphs>
  <Slides>51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Century Gothic</vt:lpstr>
      <vt:lpstr>Wingdings 3</vt:lpstr>
      <vt:lpstr>Ion Boardroom</vt:lpstr>
      <vt:lpstr>  Principii Integrative de  Stil de Viata Sanatos  Wellness Workshop Wellness Alliance </vt:lpstr>
      <vt:lpstr>Despre mine </vt:lpstr>
      <vt:lpstr> Bio director  -Wellness Alliance-</vt:lpstr>
      <vt:lpstr> Experienta director -Wellness Alliance-</vt:lpstr>
      <vt:lpstr>  Motivatia workshopului</vt:lpstr>
      <vt:lpstr> Misiunea workshopului</vt:lpstr>
      <vt:lpstr> Bunastarea – 8 componente</vt:lpstr>
      <vt:lpstr> Stilul de Viata Sanatos-alaturat tratamentului medical si psihologic</vt:lpstr>
      <vt:lpstr> De ce la inceput un bolnav are nevoie de un coach, consilier , expert ? </vt:lpstr>
      <vt:lpstr>La inceput se stabileste viziunea de bunastare si prioritatile de sanatate</vt:lpstr>
      <vt:lpstr>   Ce prioritati de bunastare  ai tu     pentru urmatoarele luni? </vt:lpstr>
      <vt:lpstr>Bunastarea Fizica</vt:lpstr>
      <vt:lpstr> Mancatul Sanatos </vt:lpstr>
      <vt:lpstr>Mancatul Sanatos Dieta mediteraneana</vt:lpstr>
      <vt:lpstr>Mancatul Sanatos</vt:lpstr>
      <vt:lpstr>Pentru cei cu mancat compulsiv </vt:lpstr>
      <vt:lpstr>Beneficiile mancatului sanatos</vt:lpstr>
      <vt:lpstr> Ce obiective ai tu pentru mancatul sanatos? exemple</vt:lpstr>
      <vt:lpstr>Obiective generale pentru boli cronice</vt:lpstr>
      <vt:lpstr>Activitatea fizica si beneficii</vt:lpstr>
      <vt:lpstr> Ce obiective ai tu pentru activitatea fizica? exemplu</vt:lpstr>
      <vt:lpstr> Somnul</vt:lpstr>
      <vt:lpstr> Somnul Beneficii</vt:lpstr>
      <vt:lpstr>Obiective pentru somn</vt:lpstr>
      <vt:lpstr>Beneficiile sexului</vt:lpstr>
      <vt:lpstr> Obiective pentru sex</vt:lpstr>
      <vt:lpstr> Igiena dentara</vt:lpstr>
      <vt:lpstr> Investigatii preventive- regulate- </vt:lpstr>
      <vt:lpstr>Densitate Osoasa-Dexa Scan-Indicatii-</vt:lpstr>
      <vt:lpstr> Sanatatea osoasa-femei-  preventie OP Osteoporoza</vt:lpstr>
      <vt:lpstr>Testare -Colon Cancer </vt:lpstr>
      <vt:lpstr>Testare Colon Cancer –Cei cu risc crescut:</vt:lpstr>
      <vt:lpstr>Teste pentru detectare  cancer de colon</vt:lpstr>
      <vt:lpstr>Testare pentru diabet</vt:lpstr>
      <vt:lpstr> Simptome de diabet - Testare Diabetici </vt:lpstr>
      <vt:lpstr>Alte Investigatii –dentar, adictii</vt:lpstr>
      <vt:lpstr>Bunastarea Emotionala</vt:lpstr>
      <vt:lpstr>Bunastarea Emotionala</vt:lpstr>
      <vt:lpstr>Exercitii de Bunastare emotionala:</vt:lpstr>
      <vt:lpstr> Obiective emotionale  Ce obiectiv ai tu ?</vt:lpstr>
      <vt:lpstr> Bunastarea sociala</vt:lpstr>
      <vt:lpstr>Obiective de Bunastare Spirituala- Tu ce obiectiv ai ? </vt:lpstr>
      <vt:lpstr> Bunastarea Intelectuala </vt:lpstr>
      <vt:lpstr>Bunastarea Ocupationala</vt:lpstr>
      <vt:lpstr>Bunastarea Ocupationala</vt:lpstr>
      <vt:lpstr> Bunastarea Ocupationala</vt:lpstr>
      <vt:lpstr> Obiective de bunastare ocupationala</vt:lpstr>
      <vt:lpstr>Bunastarea de mediu inconjurator</vt:lpstr>
      <vt:lpstr>Obiective bunastare de mediu </vt:lpstr>
      <vt:lpstr>Resurse favorite</vt:lpstr>
      <vt:lpstr>   Intrebari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Principii Integrative de  Stil de Viata Sanatos  Wellness Workshop Wellness Alliance </dc:title>
  <dc:creator>charlotte wellness</dc:creator>
  <cp:lastModifiedBy>charlotte wellness</cp:lastModifiedBy>
  <cp:revision>4</cp:revision>
  <dcterms:created xsi:type="dcterms:W3CDTF">2019-10-07T09:26:57Z</dcterms:created>
  <dcterms:modified xsi:type="dcterms:W3CDTF">2019-10-07T15:41:06Z</dcterms:modified>
</cp:coreProperties>
</file>