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9" r:id="rId9"/>
    <p:sldId id="257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svg"/><Relationship Id="rId1" Type="http://schemas.openxmlformats.org/officeDocument/2006/relationships/image" Target="../media/image2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9679D9-337D-4BB6-A2E0-9B93D98C063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CA2018-6581-4695-B8DA-FB28F956D35C}">
      <dgm:prSet/>
      <dgm:spPr/>
      <dgm:t>
        <a:bodyPr/>
        <a:lstStyle/>
        <a:p>
          <a:r>
            <a:rPr lang="en-US"/>
            <a:t>Asistarea pacientului cronic ( adica cu o conditie de lunga durata )  cu educatie, motivatie legate de boala sa, cat si conectarea sa la programe de wellness locale accesibile </a:t>
          </a:r>
        </a:p>
      </dgm:t>
    </dgm:pt>
    <dgm:pt modelId="{69CDA9D8-80BF-422D-8C13-19235E3993E3}" type="parTrans" cxnId="{75E6004B-668C-4BE1-B034-06C39CA1E33D}">
      <dgm:prSet/>
      <dgm:spPr/>
      <dgm:t>
        <a:bodyPr/>
        <a:lstStyle/>
        <a:p>
          <a:endParaRPr lang="en-US"/>
        </a:p>
      </dgm:t>
    </dgm:pt>
    <dgm:pt modelId="{3EA658B6-CCDA-495E-938F-EE2D7904B582}" type="sibTrans" cxnId="{75E6004B-668C-4BE1-B034-06C39CA1E33D}">
      <dgm:prSet/>
      <dgm:spPr/>
      <dgm:t>
        <a:bodyPr/>
        <a:lstStyle/>
        <a:p>
          <a:endParaRPr lang="en-US"/>
        </a:p>
      </dgm:t>
    </dgm:pt>
    <dgm:pt modelId="{1BFF8654-384F-42E4-B90B-9CCA72365055}">
      <dgm:prSet/>
      <dgm:spPr/>
      <dgm:t>
        <a:bodyPr/>
        <a:lstStyle/>
        <a:p>
          <a:r>
            <a:rPr lang="en-US" dirty="0" err="1"/>
            <a:t>Aceasta</a:t>
          </a:r>
          <a:r>
            <a:rPr lang="en-US" dirty="0"/>
            <a:t> </a:t>
          </a:r>
          <a:r>
            <a:rPr lang="en-US" dirty="0" err="1"/>
            <a:t>asistare</a:t>
          </a:r>
          <a:r>
            <a:rPr lang="en-US" dirty="0"/>
            <a:t> a </a:t>
          </a:r>
          <a:r>
            <a:rPr lang="en-US" dirty="0" err="1"/>
            <a:t>sa</a:t>
          </a:r>
          <a:r>
            <a:rPr lang="en-US" dirty="0"/>
            <a:t> se </a:t>
          </a:r>
          <a:r>
            <a:rPr lang="en-US" dirty="0" err="1"/>
            <a:t>poate</a:t>
          </a:r>
          <a:r>
            <a:rPr lang="en-US" dirty="0"/>
            <a:t> face la </a:t>
          </a:r>
          <a:r>
            <a:rPr lang="en-US" dirty="0" err="1"/>
            <a:t>plecare</a:t>
          </a:r>
          <a:r>
            <a:rPr lang="en-US" dirty="0"/>
            <a:t> ( check out)  in </a:t>
          </a:r>
          <a:r>
            <a:rPr lang="en-US" dirty="0" err="1"/>
            <a:t>cadrul</a:t>
          </a:r>
          <a:r>
            <a:rPr lang="en-US" dirty="0"/>
            <a:t> </a:t>
          </a:r>
          <a:r>
            <a:rPr lang="en-US" dirty="0" err="1"/>
            <a:t>unui</a:t>
          </a:r>
          <a:r>
            <a:rPr lang="en-US" dirty="0"/>
            <a:t> </a:t>
          </a:r>
          <a:r>
            <a:rPr lang="en-US" dirty="0" err="1"/>
            <a:t>nou</a:t>
          </a:r>
          <a:r>
            <a:rPr lang="en-US" dirty="0"/>
            <a:t> department- </a:t>
          </a:r>
          <a:r>
            <a:rPr lang="en-US" dirty="0" err="1"/>
            <a:t>numit</a:t>
          </a:r>
          <a:r>
            <a:rPr lang="en-US" dirty="0"/>
            <a:t> de wellness- </a:t>
          </a:r>
          <a:r>
            <a:rPr lang="en-US" dirty="0" err="1"/>
            <a:t>intr</a:t>
          </a:r>
          <a:r>
            <a:rPr lang="en-US" dirty="0"/>
            <a:t>-o </a:t>
          </a:r>
          <a:r>
            <a:rPr lang="en-US" dirty="0" err="1"/>
            <a:t>clinica</a:t>
          </a:r>
          <a:r>
            <a:rPr lang="en-US" dirty="0"/>
            <a:t> </a:t>
          </a:r>
          <a:r>
            <a:rPr lang="en-US" dirty="0" err="1"/>
            <a:t>ambulatorie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spital</a:t>
          </a:r>
          <a:r>
            <a:rPr lang="en-US" dirty="0"/>
            <a:t>- in care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se </a:t>
          </a:r>
          <a:r>
            <a:rPr lang="en-US" dirty="0" err="1"/>
            <a:t>ofere</a:t>
          </a:r>
          <a:r>
            <a:rPr lang="en-US" dirty="0"/>
            <a:t> </a:t>
          </a:r>
          <a:r>
            <a:rPr lang="en-US" dirty="0" err="1"/>
            <a:t>atat</a:t>
          </a:r>
          <a:r>
            <a:rPr lang="en-US" dirty="0"/>
            <a:t> </a:t>
          </a:r>
          <a:r>
            <a:rPr lang="en-US" dirty="0" err="1"/>
            <a:t>educatie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coaching de </a:t>
          </a:r>
          <a:r>
            <a:rPr lang="en-US" dirty="0" err="1"/>
            <a:t>sanatate</a:t>
          </a:r>
          <a:r>
            <a:rPr lang="en-US" dirty="0"/>
            <a:t> legate de </a:t>
          </a:r>
          <a:r>
            <a:rPr lang="en-US" dirty="0" err="1"/>
            <a:t>boala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</a:p>
      </dgm:t>
    </dgm:pt>
    <dgm:pt modelId="{0D53095D-E06A-410E-A092-EE9E17EF8CC2}" type="parTrans" cxnId="{303AA164-41A3-4232-907D-71F065459F8B}">
      <dgm:prSet/>
      <dgm:spPr/>
      <dgm:t>
        <a:bodyPr/>
        <a:lstStyle/>
        <a:p>
          <a:endParaRPr lang="en-US"/>
        </a:p>
      </dgm:t>
    </dgm:pt>
    <dgm:pt modelId="{1566017A-C6CE-4757-BC28-D6EF98068A3D}" type="sibTrans" cxnId="{303AA164-41A3-4232-907D-71F065459F8B}">
      <dgm:prSet/>
      <dgm:spPr/>
      <dgm:t>
        <a:bodyPr/>
        <a:lstStyle/>
        <a:p>
          <a:endParaRPr lang="en-US"/>
        </a:p>
      </dgm:t>
    </dgm:pt>
    <dgm:pt modelId="{776C5467-231B-486F-836F-3223743669D4}">
      <dgm:prSet/>
      <dgm:spPr/>
      <dgm:t>
        <a:bodyPr/>
        <a:lstStyle/>
        <a:p>
          <a:r>
            <a:rPr lang="en-US" dirty="0" err="1"/>
            <a:t>Aici</a:t>
          </a:r>
          <a:r>
            <a:rPr lang="en-US" dirty="0"/>
            <a:t> </a:t>
          </a:r>
          <a:r>
            <a:rPr lang="en-US" dirty="0" err="1"/>
            <a:t>pacientul</a:t>
          </a:r>
          <a:r>
            <a:rPr lang="en-US" dirty="0"/>
            <a:t> </a:t>
          </a:r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invata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initieze</a:t>
          </a:r>
          <a:r>
            <a:rPr lang="en-US" dirty="0"/>
            <a:t> </a:t>
          </a:r>
          <a:r>
            <a:rPr lang="en-US" dirty="0" err="1"/>
            <a:t>noi</a:t>
          </a:r>
          <a:r>
            <a:rPr lang="en-US" dirty="0"/>
            <a:t> </a:t>
          </a:r>
          <a:r>
            <a:rPr lang="en-US" dirty="0" err="1"/>
            <a:t>rutine</a:t>
          </a:r>
          <a:r>
            <a:rPr lang="en-US" dirty="0"/>
            <a:t> </a:t>
          </a:r>
          <a:r>
            <a:rPr lang="en-US" dirty="0" err="1"/>
            <a:t>sanatoase</a:t>
          </a:r>
          <a:r>
            <a:rPr lang="en-US" dirty="0"/>
            <a:t> ,</a:t>
          </a:r>
          <a:r>
            <a:rPr lang="en-US" dirty="0" err="1"/>
            <a:t>bazate</a:t>
          </a:r>
          <a:r>
            <a:rPr lang="en-US" dirty="0"/>
            <a:t> pe </a:t>
          </a:r>
          <a:r>
            <a:rPr lang="en-US" dirty="0" err="1"/>
            <a:t>ultimele</a:t>
          </a:r>
          <a:r>
            <a:rPr lang="en-US" dirty="0"/>
            <a:t> </a:t>
          </a:r>
          <a:r>
            <a:rPr lang="en-US" dirty="0" err="1"/>
            <a:t>cercetari</a:t>
          </a:r>
          <a:r>
            <a:rPr lang="en-US" dirty="0"/>
            <a:t> </a:t>
          </a:r>
          <a:r>
            <a:rPr lang="en-US" dirty="0" err="1"/>
            <a:t>stiintifice</a:t>
          </a:r>
          <a:r>
            <a:rPr lang="en-US" dirty="0"/>
            <a:t> </a:t>
          </a:r>
          <a:r>
            <a:rPr lang="en-US" dirty="0" err="1"/>
            <a:t>pentru</a:t>
          </a:r>
          <a:r>
            <a:rPr lang="en-US" dirty="0"/>
            <a:t> a </a:t>
          </a:r>
          <a:r>
            <a:rPr lang="en-US" dirty="0" err="1"/>
            <a:t>preveni</a:t>
          </a:r>
          <a:r>
            <a:rPr lang="en-US" dirty="0"/>
            <a:t> </a:t>
          </a:r>
          <a:r>
            <a:rPr lang="en-US" dirty="0" err="1"/>
            <a:t>agravarea</a:t>
          </a:r>
          <a:r>
            <a:rPr lang="en-US" dirty="0"/>
            <a:t> </a:t>
          </a:r>
          <a:r>
            <a:rPr lang="en-US" dirty="0" err="1"/>
            <a:t>bolii</a:t>
          </a:r>
          <a:r>
            <a:rPr lang="en-US" dirty="0"/>
            <a:t>, </a:t>
          </a:r>
          <a:r>
            <a:rPr lang="en-US" dirty="0" err="1"/>
            <a:t>revenirea</a:t>
          </a:r>
          <a:r>
            <a:rPr lang="en-US" dirty="0"/>
            <a:t> </a:t>
          </a:r>
          <a:r>
            <a:rPr lang="en-US" dirty="0" err="1"/>
            <a:t>episoadelor</a:t>
          </a:r>
          <a:r>
            <a:rPr lang="en-US" dirty="0"/>
            <a:t> acute, a </a:t>
          </a:r>
          <a:r>
            <a:rPr lang="en-US" dirty="0" err="1"/>
            <a:t>grabi</a:t>
          </a:r>
          <a:r>
            <a:rPr lang="en-US" dirty="0"/>
            <a:t> </a:t>
          </a:r>
          <a:r>
            <a:rPr lang="en-US" dirty="0" err="1"/>
            <a:t>vindecarea</a:t>
          </a:r>
          <a:r>
            <a:rPr lang="en-US" dirty="0"/>
            <a:t>, a reduce </a:t>
          </a:r>
          <a:r>
            <a:rPr lang="en-US" dirty="0" err="1"/>
            <a:t>nevoia</a:t>
          </a:r>
          <a:r>
            <a:rPr lang="en-US" dirty="0"/>
            <a:t> de </a:t>
          </a:r>
          <a:r>
            <a:rPr lang="en-US" dirty="0" err="1"/>
            <a:t>sistem</a:t>
          </a:r>
          <a:r>
            <a:rPr lang="en-US" dirty="0"/>
            <a:t> ,</a:t>
          </a:r>
          <a:r>
            <a:rPr lang="en-US" dirty="0" err="1"/>
            <a:t>costurile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suferinta</a:t>
          </a:r>
          <a:r>
            <a:rPr lang="en-US" dirty="0"/>
            <a:t>.</a:t>
          </a:r>
        </a:p>
      </dgm:t>
    </dgm:pt>
    <dgm:pt modelId="{0FD371C0-DA90-4DC2-B1F3-30CEBD518514}" type="parTrans" cxnId="{56E4C730-6626-49EF-8ABC-B0E4D1FF3C90}">
      <dgm:prSet/>
      <dgm:spPr/>
      <dgm:t>
        <a:bodyPr/>
        <a:lstStyle/>
        <a:p>
          <a:endParaRPr lang="en-US"/>
        </a:p>
      </dgm:t>
    </dgm:pt>
    <dgm:pt modelId="{02BAB8FD-6E87-4C5F-94B8-55ABD9BDE361}" type="sibTrans" cxnId="{56E4C730-6626-49EF-8ABC-B0E4D1FF3C90}">
      <dgm:prSet/>
      <dgm:spPr/>
      <dgm:t>
        <a:bodyPr/>
        <a:lstStyle/>
        <a:p>
          <a:endParaRPr lang="en-US"/>
        </a:p>
      </dgm:t>
    </dgm:pt>
    <dgm:pt modelId="{BB3DEF5F-0AB1-4020-82DB-3F5A9945E577}" type="pres">
      <dgm:prSet presAssocID="{469679D9-337D-4BB6-A2E0-9B93D98C063F}" presName="linear" presStyleCnt="0">
        <dgm:presLayoutVars>
          <dgm:animLvl val="lvl"/>
          <dgm:resizeHandles val="exact"/>
        </dgm:presLayoutVars>
      </dgm:prSet>
      <dgm:spPr/>
    </dgm:pt>
    <dgm:pt modelId="{0402FFFE-8006-4EE7-8BEF-DA6A13C0717E}" type="pres">
      <dgm:prSet presAssocID="{52CA2018-6581-4695-B8DA-FB28F956D35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78A5D50-80CD-4854-883A-C5ECF4BD404C}" type="pres">
      <dgm:prSet presAssocID="{3EA658B6-CCDA-495E-938F-EE2D7904B582}" presName="spacer" presStyleCnt="0"/>
      <dgm:spPr/>
    </dgm:pt>
    <dgm:pt modelId="{ABA91623-01FE-40A7-898F-682FA14A64BC}" type="pres">
      <dgm:prSet presAssocID="{1BFF8654-384F-42E4-B90B-9CCA7236505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7331658-2602-439E-A4D2-39C736847D89}" type="pres">
      <dgm:prSet presAssocID="{1566017A-C6CE-4757-BC28-D6EF98068A3D}" presName="spacer" presStyleCnt="0"/>
      <dgm:spPr/>
    </dgm:pt>
    <dgm:pt modelId="{9B93184D-DA50-4037-82B4-95A63F2ABF3E}" type="pres">
      <dgm:prSet presAssocID="{776C5467-231B-486F-836F-3223743669D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8BF8506-D59A-4D41-9494-CA331D162E18}" type="presOf" srcId="{469679D9-337D-4BB6-A2E0-9B93D98C063F}" destId="{BB3DEF5F-0AB1-4020-82DB-3F5A9945E577}" srcOrd="0" destOrd="0" presId="urn:microsoft.com/office/officeart/2005/8/layout/vList2"/>
    <dgm:cxn modelId="{C176A41D-8EC5-46C2-9B6F-949F7CE227E0}" type="presOf" srcId="{52CA2018-6581-4695-B8DA-FB28F956D35C}" destId="{0402FFFE-8006-4EE7-8BEF-DA6A13C0717E}" srcOrd="0" destOrd="0" presId="urn:microsoft.com/office/officeart/2005/8/layout/vList2"/>
    <dgm:cxn modelId="{56E4C730-6626-49EF-8ABC-B0E4D1FF3C90}" srcId="{469679D9-337D-4BB6-A2E0-9B93D98C063F}" destId="{776C5467-231B-486F-836F-3223743669D4}" srcOrd="2" destOrd="0" parTransId="{0FD371C0-DA90-4DC2-B1F3-30CEBD518514}" sibTransId="{02BAB8FD-6E87-4C5F-94B8-55ABD9BDE361}"/>
    <dgm:cxn modelId="{303AA164-41A3-4232-907D-71F065459F8B}" srcId="{469679D9-337D-4BB6-A2E0-9B93D98C063F}" destId="{1BFF8654-384F-42E4-B90B-9CCA72365055}" srcOrd="1" destOrd="0" parTransId="{0D53095D-E06A-410E-A092-EE9E17EF8CC2}" sibTransId="{1566017A-C6CE-4757-BC28-D6EF98068A3D}"/>
    <dgm:cxn modelId="{75E6004B-668C-4BE1-B034-06C39CA1E33D}" srcId="{469679D9-337D-4BB6-A2E0-9B93D98C063F}" destId="{52CA2018-6581-4695-B8DA-FB28F956D35C}" srcOrd="0" destOrd="0" parTransId="{69CDA9D8-80BF-422D-8C13-19235E3993E3}" sibTransId="{3EA658B6-CCDA-495E-938F-EE2D7904B582}"/>
    <dgm:cxn modelId="{641909BF-9D08-48C5-A078-AD58D3DC1680}" type="presOf" srcId="{776C5467-231B-486F-836F-3223743669D4}" destId="{9B93184D-DA50-4037-82B4-95A63F2ABF3E}" srcOrd="0" destOrd="0" presId="urn:microsoft.com/office/officeart/2005/8/layout/vList2"/>
    <dgm:cxn modelId="{6EA20ED0-8441-41D7-AE2C-66E989853BCD}" type="presOf" srcId="{1BFF8654-384F-42E4-B90B-9CCA72365055}" destId="{ABA91623-01FE-40A7-898F-682FA14A64BC}" srcOrd="0" destOrd="0" presId="urn:microsoft.com/office/officeart/2005/8/layout/vList2"/>
    <dgm:cxn modelId="{0BBB0509-C112-446B-A199-14B5A9AF7EFD}" type="presParOf" srcId="{BB3DEF5F-0AB1-4020-82DB-3F5A9945E577}" destId="{0402FFFE-8006-4EE7-8BEF-DA6A13C0717E}" srcOrd="0" destOrd="0" presId="urn:microsoft.com/office/officeart/2005/8/layout/vList2"/>
    <dgm:cxn modelId="{50FC6A8F-BF70-499D-9426-C64A14335F7C}" type="presParOf" srcId="{BB3DEF5F-0AB1-4020-82DB-3F5A9945E577}" destId="{D78A5D50-80CD-4854-883A-C5ECF4BD404C}" srcOrd="1" destOrd="0" presId="urn:microsoft.com/office/officeart/2005/8/layout/vList2"/>
    <dgm:cxn modelId="{3C3FA4CD-47BE-4EEA-AC68-405E5A1D1432}" type="presParOf" srcId="{BB3DEF5F-0AB1-4020-82DB-3F5A9945E577}" destId="{ABA91623-01FE-40A7-898F-682FA14A64BC}" srcOrd="2" destOrd="0" presId="urn:microsoft.com/office/officeart/2005/8/layout/vList2"/>
    <dgm:cxn modelId="{DBE74275-099D-4573-AE84-FD942C93EE7A}" type="presParOf" srcId="{BB3DEF5F-0AB1-4020-82DB-3F5A9945E577}" destId="{67331658-2602-439E-A4D2-39C736847D89}" srcOrd="3" destOrd="0" presId="urn:microsoft.com/office/officeart/2005/8/layout/vList2"/>
    <dgm:cxn modelId="{905224E8-5EAF-4D9F-8F6D-1E53AB058AE3}" type="presParOf" srcId="{BB3DEF5F-0AB1-4020-82DB-3F5A9945E577}" destId="{9B93184D-DA50-4037-82B4-95A63F2ABF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73A3BC-BE45-424C-B722-CF428B1F291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A7277B0-9850-47E0-9C72-7ACF5A8C7DB2}">
      <dgm:prSet custT="1"/>
      <dgm:spPr/>
      <dgm:t>
        <a:bodyPr/>
        <a:lstStyle/>
        <a:p>
          <a:r>
            <a:rPr lang="en-US" sz="2400" dirty="0" err="1"/>
            <a:t>Ele</a:t>
          </a:r>
          <a:r>
            <a:rPr lang="en-US" sz="2400" dirty="0"/>
            <a:t> </a:t>
          </a:r>
          <a:r>
            <a:rPr lang="en-US" sz="2400" dirty="0" err="1"/>
            <a:t>reduc</a:t>
          </a:r>
          <a:r>
            <a:rPr lang="en-US" sz="2400" dirty="0"/>
            <a:t> </a:t>
          </a:r>
          <a:r>
            <a:rPr lang="en-US" sz="2400" dirty="0" err="1"/>
            <a:t>incidenta</a:t>
          </a:r>
          <a:r>
            <a:rPr lang="en-US" sz="2400" dirty="0"/>
            <a:t> de </a:t>
          </a:r>
          <a:r>
            <a:rPr lang="en-US" sz="2400" dirty="0" err="1"/>
            <a:t>boala</a:t>
          </a:r>
          <a:r>
            <a:rPr lang="en-US" sz="2400" dirty="0"/>
            <a:t>, </a:t>
          </a:r>
          <a:r>
            <a:rPr lang="en-US" sz="2400" dirty="0" err="1"/>
            <a:t>agravarile</a:t>
          </a:r>
          <a:r>
            <a:rPr lang="en-US" sz="2400" dirty="0"/>
            <a:t>,  </a:t>
          </a:r>
          <a:r>
            <a:rPr lang="en-US" sz="2400" dirty="0" err="1"/>
            <a:t>nevoia</a:t>
          </a:r>
          <a:r>
            <a:rPr lang="en-US" sz="2400" dirty="0"/>
            <a:t> de </a:t>
          </a:r>
          <a:r>
            <a:rPr lang="en-US" sz="2400" dirty="0" err="1"/>
            <a:t>spital</a:t>
          </a:r>
          <a:r>
            <a:rPr lang="en-US" sz="2400" dirty="0"/>
            <a:t>, </a:t>
          </a:r>
          <a:r>
            <a:rPr lang="en-US" sz="2400" dirty="0" err="1"/>
            <a:t>medicamentele</a:t>
          </a:r>
          <a:r>
            <a:rPr lang="en-US" sz="2400" dirty="0"/>
            <a:t> , </a:t>
          </a:r>
          <a:r>
            <a:rPr lang="en-US" sz="2400" dirty="0" err="1"/>
            <a:t>vizitele</a:t>
          </a:r>
          <a:r>
            <a:rPr lang="en-US" sz="2400" dirty="0"/>
            <a:t>, </a:t>
          </a:r>
          <a:r>
            <a:rPr lang="en-US" sz="2400" dirty="0" err="1"/>
            <a:t>suferinta</a:t>
          </a:r>
          <a:r>
            <a:rPr lang="en-US" sz="2400" dirty="0"/>
            <a:t> </a:t>
          </a:r>
          <a:r>
            <a:rPr lang="en-US" sz="2400" dirty="0" err="1"/>
            <a:t>pacientului</a:t>
          </a:r>
          <a:endParaRPr lang="en-US" sz="2400" dirty="0"/>
        </a:p>
      </dgm:t>
    </dgm:pt>
    <dgm:pt modelId="{479E18F3-4162-4ED6-8381-1B25F3555C99}" type="parTrans" cxnId="{45CBC375-2F40-40B9-B1B3-7DB0588C78E7}">
      <dgm:prSet/>
      <dgm:spPr/>
      <dgm:t>
        <a:bodyPr/>
        <a:lstStyle/>
        <a:p>
          <a:endParaRPr lang="en-US"/>
        </a:p>
      </dgm:t>
    </dgm:pt>
    <dgm:pt modelId="{BD659CC9-862F-482E-B47B-73C94B14EBDB}" type="sibTrans" cxnId="{45CBC375-2F40-40B9-B1B3-7DB0588C78E7}">
      <dgm:prSet/>
      <dgm:spPr/>
      <dgm:t>
        <a:bodyPr/>
        <a:lstStyle/>
        <a:p>
          <a:endParaRPr lang="en-US"/>
        </a:p>
      </dgm:t>
    </dgm:pt>
    <dgm:pt modelId="{5EB1C781-6C29-43C9-8D25-69B973E28C6D}">
      <dgm:prSet custT="1"/>
      <dgm:spPr/>
      <dgm:t>
        <a:bodyPr/>
        <a:lstStyle/>
        <a:p>
          <a:r>
            <a:rPr lang="en-US" sz="2400" dirty="0" err="1"/>
            <a:t>Trebuie</a:t>
          </a:r>
          <a:r>
            <a:rPr lang="en-US" sz="2400" dirty="0"/>
            <a:t> </a:t>
          </a:r>
          <a:r>
            <a:rPr lang="en-US" sz="2400" dirty="0" err="1"/>
            <a:t>sa</a:t>
          </a:r>
          <a:r>
            <a:rPr lang="en-US" sz="2400" dirty="0"/>
            <a:t> se </a:t>
          </a:r>
          <a:r>
            <a:rPr lang="en-US" sz="2400" dirty="0" err="1"/>
            <a:t>faca</a:t>
          </a:r>
          <a:r>
            <a:rPr lang="en-US" sz="2400" dirty="0"/>
            <a:t> </a:t>
          </a:r>
          <a:r>
            <a:rPr lang="en-US" sz="2400" dirty="0" err="1"/>
            <a:t>regulat</a:t>
          </a:r>
          <a:r>
            <a:rPr lang="en-US" sz="2400" dirty="0"/>
            <a:t> –ideal </a:t>
          </a:r>
          <a:r>
            <a:rPr lang="en-US" sz="2400" dirty="0" err="1"/>
            <a:t>saptamanal</a:t>
          </a:r>
          <a:r>
            <a:rPr lang="en-US" sz="2400" dirty="0"/>
            <a:t>- la </a:t>
          </a:r>
          <a:r>
            <a:rPr lang="en-US" sz="2400" dirty="0" err="1"/>
            <a:t>telefon</a:t>
          </a:r>
          <a:r>
            <a:rPr lang="en-US" sz="2400" dirty="0"/>
            <a:t> </a:t>
          </a:r>
          <a:r>
            <a:rPr lang="en-US" sz="2400" dirty="0" err="1"/>
            <a:t>este</a:t>
          </a:r>
          <a:r>
            <a:rPr lang="en-US" sz="2400" dirty="0"/>
            <a:t> </a:t>
          </a:r>
          <a:r>
            <a:rPr lang="en-US" sz="2400" dirty="0" err="1"/>
            <a:t>eficace</a:t>
          </a:r>
          <a:r>
            <a:rPr lang="en-US" sz="2400" dirty="0"/>
            <a:t> </a:t>
          </a:r>
          <a:r>
            <a:rPr lang="en-US" sz="2400" dirty="0" err="1"/>
            <a:t>si</a:t>
          </a:r>
          <a:r>
            <a:rPr lang="en-US" sz="2400" dirty="0"/>
            <a:t> individual-</a:t>
          </a:r>
          <a:r>
            <a:rPr lang="en-US" sz="2400" dirty="0" err="1"/>
            <a:t>personalizat</a:t>
          </a:r>
          <a:r>
            <a:rPr lang="en-US" sz="2400" dirty="0"/>
            <a:t>. O </a:t>
          </a:r>
          <a:r>
            <a:rPr lang="en-US" sz="2400" dirty="0" err="1"/>
            <a:t>sesiune</a:t>
          </a:r>
          <a:r>
            <a:rPr lang="en-US" sz="2400" dirty="0"/>
            <a:t> </a:t>
          </a:r>
          <a:r>
            <a:rPr lang="en-US" sz="2400" dirty="0" err="1"/>
            <a:t>necesara</a:t>
          </a:r>
          <a:r>
            <a:rPr lang="en-US" sz="2400" dirty="0"/>
            <a:t> </a:t>
          </a:r>
          <a:r>
            <a:rPr lang="en-US" sz="2400" dirty="0" err="1"/>
            <a:t>este</a:t>
          </a:r>
          <a:r>
            <a:rPr lang="en-US" sz="2400" dirty="0"/>
            <a:t> de </a:t>
          </a:r>
          <a:r>
            <a:rPr lang="en-US" sz="2400" dirty="0" err="1"/>
            <a:t>aproximativ</a:t>
          </a:r>
          <a:r>
            <a:rPr lang="en-US" sz="2400" dirty="0"/>
            <a:t> o </a:t>
          </a:r>
          <a:r>
            <a:rPr lang="en-US" sz="2400" dirty="0" err="1"/>
            <a:t>ora</a:t>
          </a:r>
          <a:r>
            <a:rPr lang="en-US" sz="2400" dirty="0"/>
            <a:t>.</a:t>
          </a:r>
        </a:p>
      </dgm:t>
    </dgm:pt>
    <dgm:pt modelId="{2FB23662-FFB9-406F-95F2-FC07AEE266BB}" type="parTrans" cxnId="{0F62AFDB-B1A7-4160-9950-9F0326735F87}">
      <dgm:prSet/>
      <dgm:spPr/>
      <dgm:t>
        <a:bodyPr/>
        <a:lstStyle/>
        <a:p>
          <a:endParaRPr lang="en-US"/>
        </a:p>
      </dgm:t>
    </dgm:pt>
    <dgm:pt modelId="{386FFCD5-C98D-4305-9B92-EBB418E734B0}" type="sibTrans" cxnId="{0F62AFDB-B1A7-4160-9950-9F0326735F87}">
      <dgm:prSet/>
      <dgm:spPr/>
      <dgm:t>
        <a:bodyPr/>
        <a:lstStyle/>
        <a:p>
          <a:endParaRPr lang="en-US"/>
        </a:p>
      </dgm:t>
    </dgm:pt>
    <dgm:pt modelId="{10D1252A-942D-4C09-903B-E7B277E5B628}">
      <dgm:prSet custT="1"/>
      <dgm:spPr/>
      <dgm:t>
        <a:bodyPr/>
        <a:lstStyle/>
        <a:p>
          <a:r>
            <a:rPr lang="en-US" sz="2400" dirty="0"/>
            <a:t>Este </a:t>
          </a:r>
          <a:r>
            <a:rPr lang="en-US" sz="2400" dirty="0" err="1"/>
            <a:t>eficient</a:t>
          </a:r>
          <a:r>
            <a:rPr lang="en-US" sz="2400" dirty="0"/>
            <a:t> </a:t>
          </a:r>
          <a:r>
            <a:rPr lang="en-US" sz="2400" dirty="0" err="1"/>
            <a:t>sa</a:t>
          </a:r>
          <a:r>
            <a:rPr lang="en-US" sz="2400" dirty="0"/>
            <a:t> fie-</a:t>
          </a:r>
          <a:r>
            <a:rPr lang="en-US" sz="2400" dirty="0" err="1"/>
            <a:t>multidimensionala</a:t>
          </a:r>
          <a:r>
            <a:rPr lang="en-US" sz="2400" dirty="0"/>
            <a:t>- </a:t>
          </a:r>
          <a:r>
            <a:rPr lang="en-US" sz="2400" dirty="0" err="1"/>
            <a:t>sa</a:t>
          </a:r>
          <a:r>
            <a:rPr lang="en-US" sz="2400" dirty="0"/>
            <a:t> </a:t>
          </a:r>
          <a:r>
            <a:rPr lang="en-US" sz="2400" dirty="0" err="1"/>
            <a:t>tina</a:t>
          </a:r>
          <a:r>
            <a:rPr lang="en-US" sz="2400" dirty="0"/>
            <a:t> </a:t>
          </a:r>
          <a:r>
            <a:rPr lang="en-US" sz="2400" dirty="0" err="1"/>
            <a:t>cont</a:t>
          </a:r>
          <a:r>
            <a:rPr lang="en-US" sz="2400" dirty="0"/>
            <a:t> de Mint </a:t>
          </a:r>
          <a:r>
            <a:rPr lang="en-US" sz="2400" dirty="0" err="1"/>
            <a:t>Trup</a:t>
          </a:r>
          <a:r>
            <a:rPr lang="en-US" sz="2400" dirty="0"/>
            <a:t> </a:t>
          </a:r>
          <a:r>
            <a:rPr lang="en-US" sz="2400" dirty="0" err="1"/>
            <a:t>Suflet</a:t>
          </a:r>
          <a:r>
            <a:rPr lang="en-US" sz="2400" dirty="0"/>
            <a:t> Spirit –</a:t>
          </a:r>
          <a:r>
            <a:rPr lang="en-US" sz="2400" dirty="0" err="1"/>
            <a:t>sau</a:t>
          </a:r>
          <a:r>
            <a:rPr lang="en-US" sz="2400" dirty="0"/>
            <a:t> de aria </a:t>
          </a:r>
          <a:r>
            <a:rPr lang="en-US" sz="2400" dirty="0" err="1"/>
            <a:t>fizica</a:t>
          </a:r>
          <a:r>
            <a:rPr lang="en-US" sz="2400" dirty="0"/>
            <a:t>, </a:t>
          </a:r>
          <a:r>
            <a:rPr lang="en-US" sz="2400" dirty="0" err="1"/>
            <a:t>emotionala</a:t>
          </a:r>
          <a:r>
            <a:rPr lang="en-US" sz="2400" dirty="0"/>
            <a:t>, </a:t>
          </a:r>
          <a:r>
            <a:rPr lang="en-US" sz="2400" dirty="0" err="1"/>
            <a:t>mentala</a:t>
          </a:r>
          <a:r>
            <a:rPr lang="en-US" sz="2400" dirty="0"/>
            <a:t>, </a:t>
          </a:r>
          <a:r>
            <a:rPr lang="en-US" sz="2400" dirty="0" err="1"/>
            <a:t>sociala</a:t>
          </a:r>
          <a:r>
            <a:rPr lang="en-US" sz="2400" dirty="0"/>
            <a:t>, </a:t>
          </a:r>
          <a:r>
            <a:rPr lang="en-US" sz="2400" dirty="0" err="1"/>
            <a:t>ocupationala</a:t>
          </a:r>
          <a:r>
            <a:rPr lang="en-US" sz="2400" dirty="0"/>
            <a:t>, </a:t>
          </a:r>
          <a:r>
            <a:rPr lang="en-US" sz="2400" dirty="0" err="1"/>
            <a:t>spirituala</a:t>
          </a:r>
          <a:r>
            <a:rPr lang="en-US" sz="2400" dirty="0"/>
            <a:t>,…</a:t>
          </a:r>
        </a:p>
      </dgm:t>
    </dgm:pt>
    <dgm:pt modelId="{864B5040-A96B-451E-9B50-BADA81471231}" type="parTrans" cxnId="{C32B59A5-DFB1-4FA5-90CD-45AD546CCC17}">
      <dgm:prSet/>
      <dgm:spPr/>
      <dgm:t>
        <a:bodyPr/>
        <a:lstStyle/>
        <a:p>
          <a:endParaRPr lang="en-US"/>
        </a:p>
      </dgm:t>
    </dgm:pt>
    <dgm:pt modelId="{01BF0DB4-0561-401C-973F-4F63DF26EA49}" type="sibTrans" cxnId="{C32B59A5-DFB1-4FA5-90CD-45AD546CCC17}">
      <dgm:prSet/>
      <dgm:spPr/>
      <dgm:t>
        <a:bodyPr/>
        <a:lstStyle/>
        <a:p>
          <a:endParaRPr lang="en-US"/>
        </a:p>
      </dgm:t>
    </dgm:pt>
    <dgm:pt modelId="{6C84DB68-54A0-4CD1-B115-90C2560B901C}" type="pres">
      <dgm:prSet presAssocID="{2B73A3BC-BE45-424C-B722-CF428B1F2914}" presName="root" presStyleCnt="0">
        <dgm:presLayoutVars>
          <dgm:dir/>
          <dgm:resizeHandles val="exact"/>
        </dgm:presLayoutVars>
      </dgm:prSet>
      <dgm:spPr/>
    </dgm:pt>
    <dgm:pt modelId="{7C9522F0-1E74-4925-A4B2-9D989C49B3D1}" type="pres">
      <dgm:prSet presAssocID="{7A7277B0-9850-47E0-9C72-7ACF5A8C7DB2}" presName="compNode" presStyleCnt="0"/>
      <dgm:spPr/>
    </dgm:pt>
    <dgm:pt modelId="{A948EBF3-5EF5-48E9-9FC1-7CE0B6206C62}" type="pres">
      <dgm:prSet presAssocID="{7A7277B0-9850-47E0-9C72-7ACF5A8C7DB2}" presName="bgRect" presStyleLbl="bgShp" presStyleIdx="0" presStyleCnt="3"/>
      <dgm:spPr/>
    </dgm:pt>
    <dgm:pt modelId="{9004F1E9-94E4-4C83-87B5-C52760223A98}" type="pres">
      <dgm:prSet presAssocID="{7A7277B0-9850-47E0-9C72-7ACF5A8C7DB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B43B7E8A-53A7-428A-8227-143E9AD802B7}" type="pres">
      <dgm:prSet presAssocID="{7A7277B0-9850-47E0-9C72-7ACF5A8C7DB2}" presName="spaceRect" presStyleCnt="0"/>
      <dgm:spPr/>
    </dgm:pt>
    <dgm:pt modelId="{C875B6B7-6574-4FA5-A89D-66BE9040C721}" type="pres">
      <dgm:prSet presAssocID="{7A7277B0-9850-47E0-9C72-7ACF5A8C7DB2}" presName="parTx" presStyleLbl="revTx" presStyleIdx="0" presStyleCnt="3">
        <dgm:presLayoutVars>
          <dgm:chMax val="0"/>
          <dgm:chPref val="0"/>
        </dgm:presLayoutVars>
      </dgm:prSet>
      <dgm:spPr/>
    </dgm:pt>
    <dgm:pt modelId="{DD4A740B-848F-430A-B991-9D915913C85B}" type="pres">
      <dgm:prSet presAssocID="{BD659CC9-862F-482E-B47B-73C94B14EBDB}" presName="sibTrans" presStyleCnt="0"/>
      <dgm:spPr/>
    </dgm:pt>
    <dgm:pt modelId="{54C3D199-C0FE-4EC0-B5F2-8625A5661D66}" type="pres">
      <dgm:prSet presAssocID="{5EB1C781-6C29-43C9-8D25-69B973E28C6D}" presName="compNode" presStyleCnt="0"/>
      <dgm:spPr/>
    </dgm:pt>
    <dgm:pt modelId="{E45279E5-E8B0-454A-888B-F87867153649}" type="pres">
      <dgm:prSet presAssocID="{5EB1C781-6C29-43C9-8D25-69B973E28C6D}" presName="bgRect" presStyleLbl="bgShp" presStyleIdx="1" presStyleCnt="3"/>
      <dgm:spPr/>
    </dgm:pt>
    <dgm:pt modelId="{2E36D469-5F38-4735-B310-356F313A3B07}" type="pres">
      <dgm:prSet presAssocID="{5EB1C781-6C29-43C9-8D25-69B973E28C6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E65A7230-829D-4515-90FC-AD04F28C1DD7}" type="pres">
      <dgm:prSet presAssocID="{5EB1C781-6C29-43C9-8D25-69B973E28C6D}" presName="spaceRect" presStyleCnt="0"/>
      <dgm:spPr/>
    </dgm:pt>
    <dgm:pt modelId="{E348F0C2-243D-47A6-8B5D-1C89777AB610}" type="pres">
      <dgm:prSet presAssocID="{5EB1C781-6C29-43C9-8D25-69B973E28C6D}" presName="parTx" presStyleLbl="revTx" presStyleIdx="1" presStyleCnt="3">
        <dgm:presLayoutVars>
          <dgm:chMax val="0"/>
          <dgm:chPref val="0"/>
        </dgm:presLayoutVars>
      </dgm:prSet>
      <dgm:spPr/>
    </dgm:pt>
    <dgm:pt modelId="{2C419704-ED3D-49D0-90E2-689A3265EE10}" type="pres">
      <dgm:prSet presAssocID="{386FFCD5-C98D-4305-9B92-EBB418E734B0}" presName="sibTrans" presStyleCnt="0"/>
      <dgm:spPr/>
    </dgm:pt>
    <dgm:pt modelId="{9C091AE2-7760-4958-8F51-309B02F2FDAF}" type="pres">
      <dgm:prSet presAssocID="{10D1252A-942D-4C09-903B-E7B277E5B628}" presName="compNode" presStyleCnt="0"/>
      <dgm:spPr/>
    </dgm:pt>
    <dgm:pt modelId="{902376E0-72CD-4353-A22A-638508F2A3D6}" type="pres">
      <dgm:prSet presAssocID="{10D1252A-942D-4C09-903B-E7B277E5B628}" presName="bgRect" presStyleLbl="bgShp" presStyleIdx="2" presStyleCnt="3"/>
      <dgm:spPr/>
    </dgm:pt>
    <dgm:pt modelId="{0B9A99A9-D2B2-47C6-9BCC-3D8912C16416}" type="pres">
      <dgm:prSet presAssocID="{10D1252A-942D-4C09-903B-E7B277E5B62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ooter"/>
        </a:ext>
      </dgm:extLst>
    </dgm:pt>
    <dgm:pt modelId="{D379F8F0-A850-4EB3-AFD5-3B00F064D935}" type="pres">
      <dgm:prSet presAssocID="{10D1252A-942D-4C09-903B-E7B277E5B628}" presName="spaceRect" presStyleCnt="0"/>
      <dgm:spPr/>
    </dgm:pt>
    <dgm:pt modelId="{BBF7A873-FB39-4552-9646-81ED0ECF67BA}" type="pres">
      <dgm:prSet presAssocID="{10D1252A-942D-4C09-903B-E7B277E5B62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567DF39-B97A-4091-9F86-05CBA8AB13C6}" type="presOf" srcId="{7A7277B0-9850-47E0-9C72-7ACF5A8C7DB2}" destId="{C875B6B7-6574-4FA5-A89D-66BE9040C721}" srcOrd="0" destOrd="0" presId="urn:microsoft.com/office/officeart/2018/2/layout/IconVerticalSolidList"/>
    <dgm:cxn modelId="{45CBC375-2F40-40B9-B1B3-7DB0588C78E7}" srcId="{2B73A3BC-BE45-424C-B722-CF428B1F2914}" destId="{7A7277B0-9850-47E0-9C72-7ACF5A8C7DB2}" srcOrd="0" destOrd="0" parTransId="{479E18F3-4162-4ED6-8381-1B25F3555C99}" sibTransId="{BD659CC9-862F-482E-B47B-73C94B14EBDB}"/>
    <dgm:cxn modelId="{D5E2737D-B0BA-4218-9C3C-961B2EBDD312}" type="presOf" srcId="{2B73A3BC-BE45-424C-B722-CF428B1F2914}" destId="{6C84DB68-54A0-4CD1-B115-90C2560B901C}" srcOrd="0" destOrd="0" presId="urn:microsoft.com/office/officeart/2018/2/layout/IconVerticalSolidList"/>
    <dgm:cxn modelId="{C32B59A5-DFB1-4FA5-90CD-45AD546CCC17}" srcId="{2B73A3BC-BE45-424C-B722-CF428B1F2914}" destId="{10D1252A-942D-4C09-903B-E7B277E5B628}" srcOrd="2" destOrd="0" parTransId="{864B5040-A96B-451E-9B50-BADA81471231}" sibTransId="{01BF0DB4-0561-401C-973F-4F63DF26EA49}"/>
    <dgm:cxn modelId="{0F62AFDB-B1A7-4160-9950-9F0326735F87}" srcId="{2B73A3BC-BE45-424C-B722-CF428B1F2914}" destId="{5EB1C781-6C29-43C9-8D25-69B973E28C6D}" srcOrd="1" destOrd="0" parTransId="{2FB23662-FFB9-406F-95F2-FC07AEE266BB}" sibTransId="{386FFCD5-C98D-4305-9B92-EBB418E734B0}"/>
    <dgm:cxn modelId="{9B629EDE-303F-4EE4-A0A8-47E447526768}" type="presOf" srcId="{5EB1C781-6C29-43C9-8D25-69B973E28C6D}" destId="{E348F0C2-243D-47A6-8B5D-1C89777AB610}" srcOrd="0" destOrd="0" presId="urn:microsoft.com/office/officeart/2018/2/layout/IconVerticalSolidList"/>
    <dgm:cxn modelId="{C685CDF6-1F0F-459B-A864-DB5FBAA71C87}" type="presOf" srcId="{10D1252A-942D-4C09-903B-E7B277E5B628}" destId="{BBF7A873-FB39-4552-9646-81ED0ECF67BA}" srcOrd="0" destOrd="0" presId="urn:microsoft.com/office/officeart/2018/2/layout/IconVerticalSolidList"/>
    <dgm:cxn modelId="{1A7DA1F9-4898-446B-8600-E6A54024878A}" type="presParOf" srcId="{6C84DB68-54A0-4CD1-B115-90C2560B901C}" destId="{7C9522F0-1E74-4925-A4B2-9D989C49B3D1}" srcOrd="0" destOrd="0" presId="urn:microsoft.com/office/officeart/2018/2/layout/IconVerticalSolidList"/>
    <dgm:cxn modelId="{CDED1D8D-7FF8-4417-AA5D-6B06F3897372}" type="presParOf" srcId="{7C9522F0-1E74-4925-A4B2-9D989C49B3D1}" destId="{A948EBF3-5EF5-48E9-9FC1-7CE0B6206C62}" srcOrd="0" destOrd="0" presId="urn:microsoft.com/office/officeart/2018/2/layout/IconVerticalSolidList"/>
    <dgm:cxn modelId="{B9293B93-FDC2-4B9A-BE07-C6F5CE9FF75B}" type="presParOf" srcId="{7C9522F0-1E74-4925-A4B2-9D989C49B3D1}" destId="{9004F1E9-94E4-4C83-87B5-C52760223A98}" srcOrd="1" destOrd="0" presId="urn:microsoft.com/office/officeart/2018/2/layout/IconVerticalSolidList"/>
    <dgm:cxn modelId="{CC5CC8BF-841C-415D-BD04-80C8FB476163}" type="presParOf" srcId="{7C9522F0-1E74-4925-A4B2-9D989C49B3D1}" destId="{B43B7E8A-53A7-428A-8227-143E9AD802B7}" srcOrd="2" destOrd="0" presId="urn:microsoft.com/office/officeart/2018/2/layout/IconVerticalSolidList"/>
    <dgm:cxn modelId="{41FE14C1-D98F-434A-B1F1-9255DC723303}" type="presParOf" srcId="{7C9522F0-1E74-4925-A4B2-9D989C49B3D1}" destId="{C875B6B7-6574-4FA5-A89D-66BE9040C721}" srcOrd="3" destOrd="0" presId="urn:microsoft.com/office/officeart/2018/2/layout/IconVerticalSolidList"/>
    <dgm:cxn modelId="{174E3C3B-2712-4BCD-89A5-E2BA819E7729}" type="presParOf" srcId="{6C84DB68-54A0-4CD1-B115-90C2560B901C}" destId="{DD4A740B-848F-430A-B991-9D915913C85B}" srcOrd="1" destOrd="0" presId="urn:microsoft.com/office/officeart/2018/2/layout/IconVerticalSolidList"/>
    <dgm:cxn modelId="{4F5EBEC9-4872-4BBC-8DDB-2E0FA679AACA}" type="presParOf" srcId="{6C84DB68-54A0-4CD1-B115-90C2560B901C}" destId="{54C3D199-C0FE-4EC0-B5F2-8625A5661D66}" srcOrd="2" destOrd="0" presId="urn:microsoft.com/office/officeart/2018/2/layout/IconVerticalSolidList"/>
    <dgm:cxn modelId="{5BB29D06-9D9C-4496-800E-90B4334BB5AF}" type="presParOf" srcId="{54C3D199-C0FE-4EC0-B5F2-8625A5661D66}" destId="{E45279E5-E8B0-454A-888B-F87867153649}" srcOrd="0" destOrd="0" presId="urn:microsoft.com/office/officeart/2018/2/layout/IconVerticalSolidList"/>
    <dgm:cxn modelId="{956CF992-ED61-45D6-AD48-BDC6B7C46173}" type="presParOf" srcId="{54C3D199-C0FE-4EC0-B5F2-8625A5661D66}" destId="{2E36D469-5F38-4735-B310-356F313A3B07}" srcOrd="1" destOrd="0" presId="urn:microsoft.com/office/officeart/2018/2/layout/IconVerticalSolidList"/>
    <dgm:cxn modelId="{1F7C0725-6428-4C1A-844E-17F1131A01F3}" type="presParOf" srcId="{54C3D199-C0FE-4EC0-B5F2-8625A5661D66}" destId="{E65A7230-829D-4515-90FC-AD04F28C1DD7}" srcOrd="2" destOrd="0" presId="urn:microsoft.com/office/officeart/2018/2/layout/IconVerticalSolidList"/>
    <dgm:cxn modelId="{C670F773-5FBE-4CB8-B0DF-3DAA1448F1C0}" type="presParOf" srcId="{54C3D199-C0FE-4EC0-B5F2-8625A5661D66}" destId="{E348F0C2-243D-47A6-8B5D-1C89777AB610}" srcOrd="3" destOrd="0" presId="urn:microsoft.com/office/officeart/2018/2/layout/IconVerticalSolidList"/>
    <dgm:cxn modelId="{361CD1FD-5D4D-43FD-82A7-9948258403B5}" type="presParOf" srcId="{6C84DB68-54A0-4CD1-B115-90C2560B901C}" destId="{2C419704-ED3D-49D0-90E2-689A3265EE10}" srcOrd="3" destOrd="0" presId="urn:microsoft.com/office/officeart/2018/2/layout/IconVerticalSolidList"/>
    <dgm:cxn modelId="{023F1ADE-BC95-4DEE-8BCD-D5A6604D6DEB}" type="presParOf" srcId="{6C84DB68-54A0-4CD1-B115-90C2560B901C}" destId="{9C091AE2-7760-4958-8F51-309B02F2FDAF}" srcOrd="4" destOrd="0" presId="urn:microsoft.com/office/officeart/2018/2/layout/IconVerticalSolidList"/>
    <dgm:cxn modelId="{8B3EBD1C-7B5D-43BE-88FE-EFCBAEF6D77D}" type="presParOf" srcId="{9C091AE2-7760-4958-8F51-309B02F2FDAF}" destId="{902376E0-72CD-4353-A22A-638508F2A3D6}" srcOrd="0" destOrd="0" presId="urn:microsoft.com/office/officeart/2018/2/layout/IconVerticalSolidList"/>
    <dgm:cxn modelId="{07CA7FBF-13E7-4830-8433-F02C99A259A4}" type="presParOf" srcId="{9C091AE2-7760-4958-8F51-309B02F2FDAF}" destId="{0B9A99A9-D2B2-47C6-9BCC-3D8912C16416}" srcOrd="1" destOrd="0" presId="urn:microsoft.com/office/officeart/2018/2/layout/IconVerticalSolidList"/>
    <dgm:cxn modelId="{DDC4CB21-CBEE-4C79-92BC-353E12529A6C}" type="presParOf" srcId="{9C091AE2-7760-4958-8F51-309B02F2FDAF}" destId="{D379F8F0-A850-4EB3-AFD5-3B00F064D935}" srcOrd="2" destOrd="0" presId="urn:microsoft.com/office/officeart/2018/2/layout/IconVerticalSolidList"/>
    <dgm:cxn modelId="{35E1AE5C-9560-4406-98AF-A3A067C12651}" type="presParOf" srcId="{9C091AE2-7760-4958-8F51-309B02F2FDAF}" destId="{BBF7A873-FB39-4552-9646-81ED0ECF67B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CB2612-695A-4955-8B08-8AB7DD7934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A3D455-E9F9-4C07-B94E-917F8F4894C8}">
      <dgm:prSet/>
      <dgm:spPr/>
      <dgm:t>
        <a:bodyPr/>
        <a:lstStyle/>
        <a:p>
          <a:r>
            <a:rPr lang="en-US"/>
            <a:t>Orice boala trebuie tratata multidimensional, folosind cercetarile stiintifice cele mai curente si de diferite proveniente culturale </a:t>
          </a:r>
        </a:p>
      </dgm:t>
    </dgm:pt>
    <dgm:pt modelId="{276544BF-CB55-499E-8C4D-0D119F361DA1}" type="parTrans" cxnId="{B01A24CB-2DD4-449C-941F-D4C9D5BC63C3}">
      <dgm:prSet/>
      <dgm:spPr/>
      <dgm:t>
        <a:bodyPr/>
        <a:lstStyle/>
        <a:p>
          <a:endParaRPr lang="en-US"/>
        </a:p>
      </dgm:t>
    </dgm:pt>
    <dgm:pt modelId="{1C8A5D09-222A-4984-9DF1-83AD49DCC755}" type="sibTrans" cxnId="{B01A24CB-2DD4-449C-941F-D4C9D5BC63C3}">
      <dgm:prSet/>
      <dgm:spPr/>
      <dgm:t>
        <a:bodyPr/>
        <a:lstStyle/>
        <a:p>
          <a:endParaRPr lang="en-US"/>
        </a:p>
      </dgm:t>
    </dgm:pt>
    <dgm:pt modelId="{83CDFFBE-3BEB-41BD-9013-1072011F4B9A}">
      <dgm:prSet/>
      <dgm:spPr/>
      <dgm:t>
        <a:bodyPr/>
        <a:lstStyle/>
        <a:p>
          <a:r>
            <a:rPr lang="en-US" dirty="0" err="1"/>
            <a:t>Exemplu</a:t>
          </a:r>
          <a:r>
            <a:rPr lang="en-US" dirty="0"/>
            <a:t> </a:t>
          </a:r>
          <a:r>
            <a:rPr lang="en-US" dirty="0" err="1"/>
            <a:t>daca</a:t>
          </a:r>
          <a:r>
            <a:rPr lang="en-US" dirty="0"/>
            <a:t> </a:t>
          </a:r>
          <a:r>
            <a:rPr lang="en-US" dirty="0" err="1"/>
            <a:t>pana</a:t>
          </a:r>
          <a:r>
            <a:rPr lang="en-US" dirty="0"/>
            <a:t> </a:t>
          </a:r>
          <a:r>
            <a:rPr lang="en-US" dirty="0" err="1"/>
            <a:t>acum</a:t>
          </a:r>
          <a:r>
            <a:rPr lang="en-US" dirty="0"/>
            <a:t> </a:t>
          </a:r>
          <a:r>
            <a:rPr lang="en-US" dirty="0" err="1"/>
            <a:t>hipertensiunea</a:t>
          </a:r>
          <a:r>
            <a:rPr lang="en-US" dirty="0"/>
            <a:t> se </a:t>
          </a:r>
          <a:r>
            <a:rPr lang="en-US" dirty="0" err="1"/>
            <a:t>trata</a:t>
          </a:r>
          <a:r>
            <a:rPr lang="en-US" dirty="0"/>
            <a:t> </a:t>
          </a:r>
          <a:r>
            <a:rPr lang="en-US" dirty="0" err="1"/>
            <a:t>mecanicist</a:t>
          </a:r>
          <a:r>
            <a:rPr lang="en-US" dirty="0"/>
            <a:t> ,  </a:t>
          </a:r>
          <a:r>
            <a:rPr lang="en-US" dirty="0" err="1"/>
            <a:t>numai</a:t>
          </a:r>
          <a:r>
            <a:rPr lang="en-US" dirty="0"/>
            <a:t> cu </a:t>
          </a:r>
          <a:r>
            <a:rPr lang="en-US" dirty="0" err="1"/>
            <a:t>medicamente</a:t>
          </a:r>
          <a:r>
            <a:rPr lang="en-US" dirty="0"/>
            <a:t> , </a:t>
          </a:r>
          <a:r>
            <a:rPr lang="en-US" dirty="0" err="1"/>
            <a:t>acum</a:t>
          </a:r>
          <a:r>
            <a:rPr lang="en-US" dirty="0"/>
            <a:t> se </a:t>
          </a:r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incepe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se </a:t>
          </a:r>
          <a:r>
            <a:rPr lang="en-US" dirty="0" err="1"/>
            <a:t>trateze</a:t>
          </a:r>
          <a:r>
            <a:rPr lang="en-US" dirty="0"/>
            <a:t> multidimensional –</a:t>
          </a:r>
          <a:r>
            <a:rPr lang="en-US" dirty="0" err="1"/>
            <a:t>luandu</a:t>
          </a:r>
          <a:r>
            <a:rPr lang="en-US" dirty="0"/>
            <a:t>-se in </a:t>
          </a:r>
          <a:r>
            <a:rPr lang="en-US" dirty="0" err="1"/>
            <a:t>consideratie</a:t>
          </a:r>
          <a:r>
            <a:rPr lang="en-US" dirty="0"/>
            <a:t> </a:t>
          </a:r>
          <a:r>
            <a:rPr lang="en-US" dirty="0" err="1"/>
            <a:t>nivelul</a:t>
          </a:r>
          <a:r>
            <a:rPr lang="en-US" dirty="0"/>
            <a:t> de </a:t>
          </a:r>
          <a:r>
            <a:rPr lang="en-US" dirty="0" err="1"/>
            <a:t>stres</a:t>
          </a:r>
          <a:r>
            <a:rPr lang="en-US" dirty="0"/>
            <a:t>, din multiple </a:t>
          </a:r>
          <a:r>
            <a:rPr lang="en-US" dirty="0" err="1"/>
            <a:t>surse</a:t>
          </a:r>
          <a:r>
            <a:rPr lang="en-US" dirty="0"/>
            <a:t>, ( </a:t>
          </a:r>
          <a:r>
            <a:rPr lang="en-US" dirty="0" err="1"/>
            <a:t>serviciu</a:t>
          </a:r>
          <a:r>
            <a:rPr lang="en-US" dirty="0"/>
            <a:t>, </a:t>
          </a:r>
          <a:r>
            <a:rPr lang="en-US" dirty="0" err="1"/>
            <a:t>familie</a:t>
          </a:r>
          <a:r>
            <a:rPr lang="en-US" dirty="0"/>
            <a:t>) </a:t>
          </a:r>
          <a:r>
            <a:rPr lang="en-US" dirty="0" err="1"/>
            <a:t>activitatea</a:t>
          </a:r>
          <a:r>
            <a:rPr lang="en-US" dirty="0"/>
            <a:t> </a:t>
          </a:r>
          <a:r>
            <a:rPr lang="en-US" dirty="0" err="1"/>
            <a:t>fizica</a:t>
          </a:r>
          <a:r>
            <a:rPr lang="en-US" dirty="0"/>
            <a:t>,  </a:t>
          </a:r>
          <a:r>
            <a:rPr lang="en-US" dirty="0" err="1"/>
            <a:t>dieta</a:t>
          </a:r>
          <a:r>
            <a:rPr lang="en-US" dirty="0"/>
            <a:t>,  </a:t>
          </a:r>
          <a:r>
            <a:rPr lang="en-US" dirty="0" err="1"/>
            <a:t>greutatea</a:t>
          </a:r>
          <a:r>
            <a:rPr lang="en-US" dirty="0"/>
            <a:t>, </a:t>
          </a:r>
          <a:r>
            <a:rPr lang="en-US" dirty="0" err="1"/>
            <a:t>fumatul</a:t>
          </a:r>
          <a:r>
            <a:rPr lang="en-US" dirty="0"/>
            <a:t>, </a:t>
          </a:r>
          <a:r>
            <a:rPr lang="en-US" dirty="0" err="1"/>
            <a:t>rutinele</a:t>
          </a:r>
          <a:r>
            <a:rPr lang="en-US" dirty="0"/>
            <a:t> </a:t>
          </a:r>
          <a:r>
            <a:rPr lang="en-US" dirty="0" err="1"/>
            <a:t>avute</a:t>
          </a:r>
          <a:r>
            <a:rPr lang="en-US" dirty="0"/>
            <a:t>; </a:t>
          </a:r>
          <a:r>
            <a:rPr lang="en-US" dirty="0" err="1"/>
            <a:t>numai</a:t>
          </a:r>
          <a:r>
            <a:rPr lang="en-US" dirty="0"/>
            <a:t> </a:t>
          </a:r>
          <a:r>
            <a:rPr lang="en-US" dirty="0" err="1"/>
            <a:t>actionandu</a:t>
          </a:r>
          <a:r>
            <a:rPr lang="en-US" dirty="0"/>
            <a:t>-se </a:t>
          </a:r>
          <a:r>
            <a:rPr lang="en-US" dirty="0" err="1"/>
            <a:t>asupra</a:t>
          </a:r>
          <a:r>
            <a:rPr lang="en-US" dirty="0"/>
            <a:t> </a:t>
          </a:r>
          <a:r>
            <a:rPr lang="en-US" dirty="0" err="1"/>
            <a:t>tuturor</a:t>
          </a:r>
          <a:r>
            <a:rPr lang="en-US" dirty="0"/>
            <a:t> </a:t>
          </a:r>
          <a:r>
            <a:rPr lang="en-US" dirty="0" err="1"/>
            <a:t>acestor</a:t>
          </a:r>
          <a:r>
            <a:rPr lang="en-US" dirty="0"/>
            <a:t> </a:t>
          </a:r>
          <a:r>
            <a:rPr lang="en-US" dirty="0" err="1"/>
            <a:t>factori</a:t>
          </a:r>
          <a:r>
            <a:rPr lang="en-US" dirty="0"/>
            <a:t> </a:t>
          </a:r>
          <a:r>
            <a:rPr lang="en-US" dirty="0" err="1"/>
            <a:t>cauzatori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de </a:t>
          </a:r>
          <a:r>
            <a:rPr lang="en-US" dirty="0" err="1"/>
            <a:t>risc</a:t>
          </a:r>
          <a:r>
            <a:rPr lang="en-US" dirty="0"/>
            <a:t> se pot </a:t>
          </a:r>
          <a:r>
            <a:rPr lang="en-US" dirty="0" err="1"/>
            <a:t>imbunatati</a:t>
          </a:r>
          <a:r>
            <a:rPr lang="en-US" dirty="0"/>
            <a:t> </a:t>
          </a:r>
          <a:r>
            <a:rPr lang="en-US" dirty="0" err="1"/>
            <a:t>sansele</a:t>
          </a:r>
          <a:r>
            <a:rPr lang="en-US" dirty="0"/>
            <a:t> de </a:t>
          </a:r>
          <a:r>
            <a:rPr lang="en-US" dirty="0" err="1"/>
            <a:t>vindecare</a:t>
          </a:r>
          <a:r>
            <a:rPr lang="en-US" dirty="0"/>
            <a:t> </a:t>
          </a:r>
        </a:p>
      </dgm:t>
    </dgm:pt>
    <dgm:pt modelId="{E1B1CAEB-9782-4255-8E06-94F37D77640B}" type="parTrans" cxnId="{691604AC-1ABE-42E3-A202-F204687C4BCF}">
      <dgm:prSet/>
      <dgm:spPr/>
      <dgm:t>
        <a:bodyPr/>
        <a:lstStyle/>
        <a:p>
          <a:endParaRPr lang="en-US"/>
        </a:p>
      </dgm:t>
    </dgm:pt>
    <dgm:pt modelId="{152659CF-8796-40A5-A167-D02EECEB5154}" type="sibTrans" cxnId="{691604AC-1ABE-42E3-A202-F204687C4BCF}">
      <dgm:prSet/>
      <dgm:spPr/>
      <dgm:t>
        <a:bodyPr/>
        <a:lstStyle/>
        <a:p>
          <a:endParaRPr lang="en-US"/>
        </a:p>
      </dgm:t>
    </dgm:pt>
    <dgm:pt modelId="{5002C481-E37A-4798-B37B-65018FD39A68}" type="pres">
      <dgm:prSet presAssocID="{B1CB2612-695A-4955-8B08-8AB7DD7934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1C7FD1-CDE0-443B-BD51-B5326BCC8921}" type="pres">
      <dgm:prSet presAssocID="{FEA3D455-E9F9-4C07-B94E-917F8F4894C8}" presName="hierRoot1" presStyleCnt="0"/>
      <dgm:spPr/>
    </dgm:pt>
    <dgm:pt modelId="{97D5450B-5AF3-42D1-91B9-0F7E00827B29}" type="pres">
      <dgm:prSet presAssocID="{FEA3D455-E9F9-4C07-B94E-917F8F4894C8}" presName="composite" presStyleCnt="0"/>
      <dgm:spPr/>
    </dgm:pt>
    <dgm:pt modelId="{09D3F648-D42E-4A7B-844A-5486A8B261FB}" type="pres">
      <dgm:prSet presAssocID="{FEA3D455-E9F9-4C07-B94E-917F8F4894C8}" presName="background" presStyleLbl="node0" presStyleIdx="0" presStyleCnt="2"/>
      <dgm:spPr/>
    </dgm:pt>
    <dgm:pt modelId="{26C0FE6C-C668-4837-9282-E80D1EF43273}" type="pres">
      <dgm:prSet presAssocID="{FEA3D455-E9F9-4C07-B94E-917F8F4894C8}" presName="text" presStyleLbl="fgAcc0" presStyleIdx="0" presStyleCnt="2">
        <dgm:presLayoutVars>
          <dgm:chPref val="3"/>
        </dgm:presLayoutVars>
      </dgm:prSet>
      <dgm:spPr/>
    </dgm:pt>
    <dgm:pt modelId="{55E8F530-C775-4CE1-B1E5-41B240A0C1AF}" type="pres">
      <dgm:prSet presAssocID="{FEA3D455-E9F9-4C07-B94E-917F8F4894C8}" presName="hierChild2" presStyleCnt="0"/>
      <dgm:spPr/>
    </dgm:pt>
    <dgm:pt modelId="{FD2F4E79-5819-4107-B050-0871A7DB630F}" type="pres">
      <dgm:prSet presAssocID="{83CDFFBE-3BEB-41BD-9013-1072011F4B9A}" presName="hierRoot1" presStyleCnt="0"/>
      <dgm:spPr/>
    </dgm:pt>
    <dgm:pt modelId="{38612416-DA45-4C09-8063-6C272EFDC5AC}" type="pres">
      <dgm:prSet presAssocID="{83CDFFBE-3BEB-41BD-9013-1072011F4B9A}" presName="composite" presStyleCnt="0"/>
      <dgm:spPr/>
    </dgm:pt>
    <dgm:pt modelId="{8CA27372-B755-4B0E-BC06-16CBD5C26614}" type="pres">
      <dgm:prSet presAssocID="{83CDFFBE-3BEB-41BD-9013-1072011F4B9A}" presName="background" presStyleLbl="node0" presStyleIdx="1" presStyleCnt="2"/>
      <dgm:spPr/>
    </dgm:pt>
    <dgm:pt modelId="{FBFBAD8F-D3F6-4A91-BC43-2D850055E49C}" type="pres">
      <dgm:prSet presAssocID="{83CDFFBE-3BEB-41BD-9013-1072011F4B9A}" presName="text" presStyleLbl="fgAcc0" presStyleIdx="1" presStyleCnt="2">
        <dgm:presLayoutVars>
          <dgm:chPref val="3"/>
        </dgm:presLayoutVars>
      </dgm:prSet>
      <dgm:spPr/>
    </dgm:pt>
    <dgm:pt modelId="{4BFDF30A-72DA-4148-B807-8C9DC49F12F9}" type="pres">
      <dgm:prSet presAssocID="{83CDFFBE-3BEB-41BD-9013-1072011F4B9A}" presName="hierChild2" presStyleCnt="0"/>
      <dgm:spPr/>
    </dgm:pt>
  </dgm:ptLst>
  <dgm:cxnLst>
    <dgm:cxn modelId="{FB130B15-C591-4C3C-978B-E9E4CF56E870}" type="presOf" srcId="{83CDFFBE-3BEB-41BD-9013-1072011F4B9A}" destId="{FBFBAD8F-D3F6-4A91-BC43-2D850055E49C}" srcOrd="0" destOrd="0" presId="urn:microsoft.com/office/officeart/2005/8/layout/hierarchy1"/>
    <dgm:cxn modelId="{8086128F-D9FD-400C-89CD-CEA75057798E}" type="presOf" srcId="{FEA3D455-E9F9-4C07-B94E-917F8F4894C8}" destId="{26C0FE6C-C668-4837-9282-E80D1EF43273}" srcOrd="0" destOrd="0" presId="urn:microsoft.com/office/officeart/2005/8/layout/hierarchy1"/>
    <dgm:cxn modelId="{691604AC-1ABE-42E3-A202-F204687C4BCF}" srcId="{B1CB2612-695A-4955-8B08-8AB7DD793420}" destId="{83CDFFBE-3BEB-41BD-9013-1072011F4B9A}" srcOrd="1" destOrd="0" parTransId="{E1B1CAEB-9782-4255-8E06-94F37D77640B}" sibTransId="{152659CF-8796-40A5-A167-D02EECEB5154}"/>
    <dgm:cxn modelId="{B5A7E9C8-D925-4287-BDA6-2EA6ECD99AD1}" type="presOf" srcId="{B1CB2612-695A-4955-8B08-8AB7DD793420}" destId="{5002C481-E37A-4798-B37B-65018FD39A68}" srcOrd="0" destOrd="0" presId="urn:microsoft.com/office/officeart/2005/8/layout/hierarchy1"/>
    <dgm:cxn modelId="{B01A24CB-2DD4-449C-941F-D4C9D5BC63C3}" srcId="{B1CB2612-695A-4955-8B08-8AB7DD793420}" destId="{FEA3D455-E9F9-4C07-B94E-917F8F4894C8}" srcOrd="0" destOrd="0" parTransId="{276544BF-CB55-499E-8C4D-0D119F361DA1}" sibTransId="{1C8A5D09-222A-4984-9DF1-83AD49DCC755}"/>
    <dgm:cxn modelId="{67F7B856-003F-4E63-93D0-969007BF94C8}" type="presParOf" srcId="{5002C481-E37A-4798-B37B-65018FD39A68}" destId="{CD1C7FD1-CDE0-443B-BD51-B5326BCC8921}" srcOrd="0" destOrd="0" presId="urn:microsoft.com/office/officeart/2005/8/layout/hierarchy1"/>
    <dgm:cxn modelId="{A9CBEF92-E452-4745-BB2D-C79D3BA747CE}" type="presParOf" srcId="{CD1C7FD1-CDE0-443B-BD51-B5326BCC8921}" destId="{97D5450B-5AF3-42D1-91B9-0F7E00827B29}" srcOrd="0" destOrd="0" presId="urn:microsoft.com/office/officeart/2005/8/layout/hierarchy1"/>
    <dgm:cxn modelId="{33120121-A37B-4F43-B8A2-289F88C7D99C}" type="presParOf" srcId="{97D5450B-5AF3-42D1-91B9-0F7E00827B29}" destId="{09D3F648-D42E-4A7B-844A-5486A8B261FB}" srcOrd="0" destOrd="0" presId="urn:microsoft.com/office/officeart/2005/8/layout/hierarchy1"/>
    <dgm:cxn modelId="{4411D7AB-BFC0-49C3-AE58-173AB1869E2F}" type="presParOf" srcId="{97D5450B-5AF3-42D1-91B9-0F7E00827B29}" destId="{26C0FE6C-C668-4837-9282-E80D1EF43273}" srcOrd="1" destOrd="0" presId="urn:microsoft.com/office/officeart/2005/8/layout/hierarchy1"/>
    <dgm:cxn modelId="{4C4743D8-B287-481A-9155-CC3B2C813F65}" type="presParOf" srcId="{CD1C7FD1-CDE0-443B-BD51-B5326BCC8921}" destId="{55E8F530-C775-4CE1-B1E5-41B240A0C1AF}" srcOrd="1" destOrd="0" presId="urn:microsoft.com/office/officeart/2005/8/layout/hierarchy1"/>
    <dgm:cxn modelId="{7789D782-76D3-4532-9875-6B910BAD6FEF}" type="presParOf" srcId="{5002C481-E37A-4798-B37B-65018FD39A68}" destId="{FD2F4E79-5819-4107-B050-0871A7DB630F}" srcOrd="1" destOrd="0" presId="urn:microsoft.com/office/officeart/2005/8/layout/hierarchy1"/>
    <dgm:cxn modelId="{3F259F11-1835-42E6-B337-F0257ED8F742}" type="presParOf" srcId="{FD2F4E79-5819-4107-B050-0871A7DB630F}" destId="{38612416-DA45-4C09-8063-6C272EFDC5AC}" srcOrd="0" destOrd="0" presId="urn:microsoft.com/office/officeart/2005/8/layout/hierarchy1"/>
    <dgm:cxn modelId="{09C4CDB9-8CC6-49F8-9B6E-61CB7CA4AEE6}" type="presParOf" srcId="{38612416-DA45-4C09-8063-6C272EFDC5AC}" destId="{8CA27372-B755-4B0E-BC06-16CBD5C26614}" srcOrd="0" destOrd="0" presId="urn:microsoft.com/office/officeart/2005/8/layout/hierarchy1"/>
    <dgm:cxn modelId="{08CC9656-EDD9-4538-BC84-B31708DA894B}" type="presParOf" srcId="{38612416-DA45-4C09-8063-6C272EFDC5AC}" destId="{FBFBAD8F-D3F6-4A91-BC43-2D850055E49C}" srcOrd="1" destOrd="0" presId="urn:microsoft.com/office/officeart/2005/8/layout/hierarchy1"/>
    <dgm:cxn modelId="{18E71F6C-BCE4-4F81-AD54-A954DAD7282B}" type="presParOf" srcId="{FD2F4E79-5819-4107-B050-0871A7DB630F}" destId="{4BFDF30A-72DA-4148-B807-8C9DC49F12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2FFFE-8006-4EE7-8BEF-DA6A13C0717E}">
      <dsp:nvSpPr>
        <dsp:cNvPr id="0" name=""/>
        <dsp:cNvSpPr/>
      </dsp:nvSpPr>
      <dsp:spPr>
        <a:xfrm>
          <a:off x="0" y="169164"/>
          <a:ext cx="7012370" cy="141661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Asistarea pacientului cronic ( adica cu o conditie de lunga durata )  cu educatie, motivatie legate de boala sa, cat si conectarea sa la programe de wellness locale accesibile </a:t>
          </a:r>
        </a:p>
      </dsp:txBody>
      <dsp:txXfrm>
        <a:off x="69153" y="238317"/>
        <a:ext cx="6874064" cy="1278308"/>
      </dsp:txXfrm>
    </dsp:sp>
    <dsp:sp modelId="{ABA91623-01FE-40A7-898F-682FA14A64BC}">
      <dsp:nvSpPr>
        <dsp:cNvPr id="0" name=""/>
        <dsp:cNvSpPr/>
      </dsp:nvSpPr>
      <dsp:spPr>
        <a:xfrm>
          <a:off x="0" y="1646258"/>
          <a:ext cx="7012370" cy="1416614"/>
        </a:xfrm>
        <a:prstGeom prst="roundRect">
          <a:avLst/>
        </a:prstGeom>
        <a:gradFill rotWithShape="0">
          <a:gsLst>
            <a:gs pos="0">
              <a:schemeClr val="accent2">
                <a:hueOff val="-747454"/>
                <a:satOff val="-209"/>
                <a:lumOff val="3529"/>
                <a:alphaOff val="0"/>
                <a:tint val="98000"/>
                <a:lumMod val="110000"/>
              </a:schemeClr>
            </a:gs>
            <a:gs pos="84000">
              <a:schemeClr val="accent2">
                <a:hueOff val="-747454"/>
                <a:satOff val="-209"/>
                <a:lumOff val="3529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Aceasta</a:t>
          </a:r>
          <a:r>
            <a:rPr lang="en-US" sz="2100" kern="1200" dirty="0"/>
            <a:t> </a:t>
          </a:r>
          <a:r>
            <a:rPr lang="en-US" sz="2100" kern="1200" dirty="0" err="1"/>
            <a:t>asistare</a:t>
          </a:r>
          <a:r>
            <a:rPr lang="en-US" sz="2100" kern="1200" dirty="0"/>
            <a:t> a </a:t>
          </a:r>
          <a:r>
            <a:rPr lang="en-US" sz="2100" kern="1200" dirty="0" err="1"/>
            <a:t>sa</a:t>
          </a:r>
          <a:r>
            <a:rPr lang="en-US" sz="2100" kern="1200" dirty="0"/>
            <a:t> se </a:t>
          </a:r>
          <a:r>
            <a:rPr lang="en-US" sz="2100" kern="1200" dirty="0" err="1"/>
            <a:t>poate</a:t>
          </a:r>
          <a:r>
            <a:rPr lang="en-US" sz="2100" kern="1200" dirty="0"/>
            <a:t> face la </a:t>
          </a:r>
          <a:r>
            <a:rPr lang="en-US" sz="2100" kern="1200" dirty="0" err="1"/>
            <a:t>plecare</a:t>
          </a:r>
          <a:r>
            <a:rPr lang="en-US" sz="2100" kern="1200" dirty="0"/>
            <a:t> ( check out)  in </a:t>
          </a:r>
          <a:r>
            <a:rPr lang="en-US" sz="2100" kern="1200" dirty="0" err="1"/>
            <a:t>cadrul</a:t>
          </a:r>
          <a:r>
            <a:rPr lang="en-US" sz="2100" kern="1200" dirty="0"/>
            <a:t> </a:t>
          </a:r>
          <a:r>
            <a:rPr lang="en-US" sz="2100" kern="1200" dirty="0" err="1"/>
            <a:t>unui</a:t>
          </a:r>
          <a:r>
            <a:rPr lang="en-US" sz="2100" kern="1200" dirty="0"/>
            <a:t> </a:t>
          </a:r>
          <a:r>
            <a:rPr lang="en-US" sz="2100" kern="1200" dirty="0" err="1"/>
            <a:t>nou</a:t>
          </a:r>
          <a:r>
            <a:rPr lang="en-US" sz="2100" kern="1200" dirty="0"/>
            <a:t> department- </a:t>
          </a:r>
          <a:r>
            <a:rPr lang="en-US" sz="2100" kern="1200" dirty="0" err="1"/>
            <a:t>numit</a:t>
          </a:r>
          <a:r>
            <a:rPr lang="en-US" sz="2100" kern="1200" dirty="0"/>
            <a:t> de wellness- </a:t>
          </a:r>
          <a:r>
            <a:rPr lang="en-US" sz="2100" kern="1200" dirty="0" err="1"/>
            <a:t>intr</a:t>
          </a:r>
          <a:r>
            <a:rPr lang="en-US" sz="2100" kern="1200" dirty="0"/>
            <a:t>-o </a:t>
          </a:r>
          <a:r>
            <a:rPr lang="en-US" sz="2100" kern="1200" dirty="0" err="1"/>
            <a:t>clinica</a:t>
          </a:r>
          <a:r>
            <a:rPr lang="en-US" sz="2100" kern="1200" dirty="0"/>
            <a:t> </a:t>
          </a:r>
          <a:r>
            <a:rPr lang="en-US" sz="2100" kern="1200" dirty="0" err="1"/>
            <a:t>ambulatorie</a:t>
          </a:r>
          <a:r>
            <a:rPr lang="en-US" sz="2100" kern="1200" dirty="0"/>
            <a:t> </a:t>
          </a:r>
          <a:r>
            <a:rPr lang="en-US" sz="2100" kern="1200" dirty="0" err="1"/>
            <a:t>sau</a:t>
          </a:r>
          <a:r>
            <a:rPr lang="en-US" sz="2100" kern="1200" dirty="0"/>
            <a:t> </a:t>
          </a:r>
          <a:r>
            <a:rPr lang="en-US" sz="2100" kern="1200" dirty="0" err="1"/>
            <a:t>spital</a:t>
          </a:r>
          <a:r>
            <a:rPr lang="en-US" sz="2100" kern="1200" dirty="0"/>
            <a:t>- in care </a:t>
          </a:r>
          <a:r>
            <a:rPr lang="en-US" sz="2100" kern="1200" dirty="0" err="1"/>
            <a:t>sa</a:t>
          </a:r>
          <a:r>
            <a:rPr lang="en-US" sz="2100" kern="1200" dirty="0"/>
            <a:t> </a:t>
          </a:r>
          <a:r>
            <a:rPr lang="en-US" sz="2100" kern="1200" dirty="0" err="1"/>
            <a:t>i</a:t>
          </a:r>
          <a:r>
            <a:rPr lang="en-US" sz="2100" kern="1200" dirty="0"/>
            <a:t> se </a:t>
          </a:r>
          <a:r>
            <a:rPr lang="en-US" sz="2100" kern="1200" dirty="0" err="1"/>
            <a:t>ofere</a:t>
          </a:r>
          <a:r>
            <a:rPr lang="en-US" sz="2100" kern="1200" dirty="0"/>
            <a:t> </a:t>
          </a:r>
          <a:r>
            <a:rPr lang="en-US" sz="2100" kern="1200" dirty="0" err="1"/>
            <a:t>atat</a:t>
          </a:r>
          <a:r>
            <a:rPr lang="en-US" sz="2100" kern="1200" dirty="0"/>
            <a:t> </a:t>
          </a:r>
          <a:r>
            <a:rPr lang="en-US" sz="2100" kern="1200" dirty="0" err="1"/>
            <a:t>educatie</a:t>
          </a:r>
          <a:r>
            <a:rPr lang="en-US" sz="2100" kern="1200" dirty="0"/>
            <a:t> </a:t>
          </a:r>
          <a:r>
            <a:rPr lang="en-US" sz="2100" kern="1200" dirty="0" err="1"/>
            <a:t>si</a:t>
          </a:r>
          <a:r>
            <a:rPr lang="en-US" sz="2100" kern="1200" dirty="0"/>
            <a:t> coaching de </a:t>
          </a:r>
          <a:r>
            <a:rPr lang="en-US" sz="2100" kern="1200" dirty="0" err="1"/>
            <a:t>sanatate</a:t>
          </a:r>
          <a:r>
            <a:rPr lang="en-US" sz="2100" kern="1200" dirty="0"/>
            <a:t> legate de </a:t>
          </a:r>
          <a:r>
            <a:rPr lang="en-US" sz="2100" kern="1200" dirty="0" err="1"/>
            <a:t>boala</a:t>
          </a:r>
          <a:r>
            <a:rPr lang="en-US" sz="2100" kern="1200" dirty="0"/>
            <a:t> </a:t>
          </a:r>
          <a:r>
            <a:rPr lang="en-US" sz="2100" kern="1200" dirty="0" err="1"/>
            <a:t>sa</a:t>
          </a:r>
          <a:r>
            <a:rPr lang="en-US" sz="2100" kern="1200" dirty="0"/>
            <a:t> </a:t>
          </a:r>
        </a:p>
      </dsp:txBody>
      <dsp:txXfrm>
        <a:off x="69153" y="1715411"/>
        <a:ext cx="6874064" cy="1278308"/>
      </dsp:txXfrm>
    </dsp:sp>
    <dsp:sp modelId="{9B93184D-DA50-4037-82B4-95A63F2ABF3E}">
      <dsp:nvSpPr>
        <dsp:cNvPr id="0" name=""/>
        <dsp:cNvSpPr/>
      </dsp:nvSpPr>
      <dsp:spPr>
        <a:xfrm>
          <a:off x="0" y="3123352"/>
          <a:ext cx="7012370" cy="1416614"/>
        </a:xfrm>
        <a:prstGeom prst="roundRect">
          <a:avLst/>
        </a:prstGeom>
        <a:gradFill rotWithShape="0">
          <a:gsLst>
            <a:gs pos="0">
              <a:schemeClr val="accent2">
                <a:hueOff val="-1494908"/>
                <a:satOff val="-418"/>
                <a:lumOff val="7058"/>
                <a:alphaOff val="0"/>
                <a:tint val="98000"/>
                <a:lumMod val="110000"/>
              </a:schemeClr>
            </a:gs>
            <a:gs pos="84000">
              <a:schemeClr val="accent2">
                <a:hueOff val="-1494908"/>
                <a:satOff val="-418"/>
                <a:lumOff val="705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Aici</a:t>
          </a:r>
          <a:r>
            <a:rPr lang="en-US" sz="2100" kern="1200" dirty="0"/>
            <a:t> </a:t>
          </a:r>
          <a:r>
            <a:rPr lang="en-US" sz="2100" kern="1200" dirty="0" err="1"/>
            <a:t>pacientul</a:t>
          </a:r>
          <a:r>
            <a:rPr lang="en-US" sz="2100" kern="1200" dirty="0"/>
            <a:t> </a:t>
          </a:r>
          <a:r>
            <a:rPr lang="en-US" sz="2100" kern="1200" dirty="0" err="1"/>
            <a:t>va</a:t>
          </a:r>
          <a:r>
            <a:rPr lang="en-US" sz="2100" kern="1200" dirty="0"/>
            <a:t> </a:t>
          </a:r>
          <a:r>
            <a:rPr lang="en-US" sz="2100" kern="1200" dirty="0" err="1"/>
            <a:t>invata</a:t>
          </a:r>
          <a:r>
            <a:rPr lang="en-US" sz="2100" kern="1200" dirty="0"/>
            <a:t> </a:t>
          </a:r>
          <a:r>
            <a:rPr lang="en-US" sz="2100" kern="1200" dirty="0" err="1"/>
            <a:t>sa</a:t>
          </a:r>
          <a:r>
            <a:rPr lang="en-US" sz="2100" kern="1200" dirty="0"/>
            <a:t> </a:t>
          </a:r>
          <a:r>
            <a:rPr lang="en-US" sz="2100" kern="1200" dirty="0" err="1"/>
            <a:t>initieze</a:t>
          </a:r>
          <a:r>
            <a:rPr lang="en-US" sz="2100" kern="1200" dirty="0"/>
            <a:t> </a:t>
          </a:r>
          <a:r>
            <a:rPr lang="en-US" sz="2100" kern="1200" dirty="0" err="1"/>
            <a:t>noi</a:t>
          </a:r>
          <a:r>
            <a:rPr lang="en-US" sz="2100" kern="1200" dirty="0"/>
            <a:t> </a:t>
          </a:r>
          <a:r>
            <a:rPr lang="en-US" sz="2100" kern="1200" dirty="0" err="1"/>
            <a:t>rutine</a:t>
          </a:r>
          <a:r>
            <a:rPr lang="en-US" sz="2100" kern="1200" dirty="0"/>
            <a:t> </a:t>
          </a:r>
          <a:r>
            <a:rPr lang="en-US" sz="2100" kern="1200" dirty="0" err="1"/>
            <a:t>sanatoase</a:t>
          </a:r>
          <a:r>
            <a:rPr lang="en-US" sz="2100" kern="1200" dirty="0"/>
            <a:t> ,</a:t>
          </a:r>
          <a:r>
            <a:rPr lang="en-US" sz="2100" kern="1200" dirty="0" err="1"/>
            <a:t>bazate</a:t>
          </a:r>
          <a:r>
            <a:rPr lang="en-US" sz="2100" kern="1200" dirty="0"/>
            <a:t> pe </a:t>
          </a:r>
          <a:r>
            <a:rPr lang="en-US" sz="2100" kern="1200" dirty="0" err="1"/>
            <a:t>ultimele</a:t>
          </a:r>
          <a:r>
            <a:rPr lang="en-US" sz="2100" kern="1200" dirty="0"/>
            <a:t> </a:t>
          </a:r>
          <a:r>
            <a:rPr lang="en-US" sz="2100" kern="1200" dirty="0" err="1"/>
            <a:t>cercetari</a:t>
          </a:r>
          <a:r>
            <a:rPr lang="en-US" sz="2100" kern="1200" dirty="0"/>
            <a:t> </a:t>
          </a:r>
          <a:r>
            <a:rPr lang="en-US" sz="2100" kern="1200" dirty="0" err="1"/>
            <a:t>stiintifice</a:t>
          </a:r>
          <a:r>
            <a:rPr lang="en-US" sz="2100" kern="1200" dirty="0"/>
            <a:t> </a:t>
          </a:r>
          <a:r>
            <a:rPr lang="en-US" sz="2100" kern="1200" dirty="0" err="1"/>
            <a:t>pentru</a:t>
          </a:r>
          <a:r>
            <a:rPr lang="en-US" sz="2100" kern="1200" dirty="0"/>
            <a:t> a </a:t>
          </a:r>
          <a:r>
            <a:rPr lang="en-US" sz="2100" kern="1200" dirty="0" err="1"/>
            <a:t>preveni</a:t>
          </a:r>
          <a:r>
            <a:rPr lang="en-US" sz="2100" kern="1200" dirty="0"/>
            <a:t> </a:t>
          </a:r>
          <a:r>
            <a:rPr lang="en-US" sz="2100" kern="1200" dirty="0" err="1"/>
            <a:t>agravarea</a:t>
          </a:r>
          <a:r>
            <a:rPr lang="en-US" sz="2100" kern="1200" dirty="0"/>
            <a:t> </a:t>
          </a:r>
          <a:r>
            <a:rPr lang="en-US" sz="2100" kern="1200" dirty="0" err="1"/>
            <a:t>bolii</a:t>
          </a:r>
          <a:r>
            <a:rPr lang="en-US" sz="2100" kern="1200" dirty="0"/>
            <a:t>, </a:t>
          </a:r>
          <a:r>
            <a:rPr lang="en-US" sz="2100" kern="1200" dirty="0" err="1"/>
            <a:t>revenirea</a:t>
          </a:r>
          <a:r>
            <a:rPr lang="en-US" sz="2100" kern="1200" dirty="0"/>
            <a:t> </a:t>
          </a:r>
          <a:r>
            <a:rPr lang="en-US" sz="2100" kern="1200" dirty="0" err="1"/>
            <a:t>episoadelor</a:t>
          </a:r>
          <a:r>
            <a:rPr lang="en-US" sz="2100" kern="1200" dirty="0"/>
            <a:t> acute, a </a:t>
          </a:r>
          <a:r>
            <a:rPr lang="en-US" sz="2100" kern="1200" dirty="0" err="1"/>
            <a:t>grabi</a:t>
          </a:r>
          <a:r>
            <a:rPr lang="en-US" sz="2100" kern="1200" dirty="0"/>
            <a:t> </a:t>
          </a:r>
          <a:r>
            <a:rPr lang="en-US" sz="2100" kern="1200" dirty="0" err="1"/>
            <a:t>vindecarea</a:t>
          </a:r>
          <a:r>
            <a:rPr lang="en-US" sz="2100" kern="1200" dirty="0"/>
            <a:t>, a reduce </a:t>
          </a:r>
          <a:r>
            <a:rPr lang="en-US" sz="2100" kern="1200" dirty="0" err="1"/>
            <a:t>nevoia</a:t>
          </a:r>
          <a:r>
            <a:rPr lang="en-US" sz="2100" kern="1200" dirty="0"/>
            <a:t> de </a:t>
          </a:r>
          <a:r>
            <a:rPr lang="en-US" sz="2100" kern="1200" dirty="0" err="1"/>
            <a:t>sistem</a:t>
          </a:r>
          <a:r>
            <a:rPr lang="en-US" sz="2100" kern="1200" dirty="0"/>
            <a:t> ,</a:t>
          </a:r>
          <a:r>
            <a:rPr lang="en-US" sz="2100" kern="1200" dirty="0" err="1"/>
            <a:t>costurile</a:t>
          </a:r>
          <a:r>
            <a:rPr lang="en-US" sz="2100" kern="1200" dirty="0"/>
            <a:t> </a:t>
          </a:r>
          <a:r>
            <a:rPr lang="en-US" sz="2100" kern="1200" dirty="0" err="1"/>
            <a:t>si</a:t>
          </a:r>
          <a:r>
            <a:rPr lang="en-US" sz="2100" kern="1200" dirty="0"/>
            <a:t> </a:t>
          </a:r>
          <a:r>
            <a:rPr lang="en-US" sz="2100" kern="1200" dirty="0" err="1"/>
            <a:t>suferinta</a:t>
          </a:r>
          <a:r>
            <a:rPr lang="en-US" sz="2100" kern="1200" dirty="0"/>
            <a:t>.</a:t>
          </a:r>
        </a:p>
      </dsp:txBody>
      <dsp:txXfrm>
        <a:off x="69153" y="3192505"/>
        <a:ext cx="6874064" cy="1278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8EBF3-5EF5-48E9-9FC1-7CE0B6206C62}">
      <dsp:nvSpPr>
        <dsp:cNvPr id="0" name=""/>
        <dsp:cNvSpPr/>
      </dsp:nvSpPr>
      <dsp:spPr>
        <a:xfrm>
          <a:off x="0" y="2442"/>
          <a:ext cx="7012370" cy="13691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4F1E9-94E4-4C83-87B5-C52760223A98}">
      <dsp:nvSpPr>
        <dsp:cNvPr id="0" name=""/>
        <dsp:cNvSpPr/>
      </dsp:nvSpPr>
      <dsp:spPr>
        <a:xfrm>
          <a:off x="414179" y="310510"/>
          <a:ext cx="753790" cy="753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5B6B7-6574-4FA5-A89D-66BE9040C721}">
      <dsp:nvSpPr>
        <dsp:cNvPr id="0" name=""/>
        <dsp:cNvSpPr/>
      </dsp:nvSpPr>
      <dsp:spPr>
        <a:xfrm>
          <a:off x="1582150" y="2442"/>
          <a:ext cx="5283976" cy="1370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048" tIns="145048" rIns="145048" bIns="14504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Ele</a:t>
          </a:r>
          <a:r>
            <a:rPr lang="en-US" sz="2400" kern="1200" dirty="0"/>
            <a:t> </a:t>
          </a:r>
          <a:r>
            <a:rPr lang="en-US" sz="2400" kern="1200" dirty="0" err="1"/>
            <a:t>reduc</a:t>
          </a:r>
          <a:r>
            <a:rPr lang="en-US" sz="2400" kern="1200" dirty="0"/>
            <a:t> </a:t>
          </a:r>
          <a:r>
            <a:rPr lang="en-US" sz="2400" kern="1200" dirty="0" err="1"/>
            <a:t>incidenta</a:t>
          </a:r>
          <a:r>
            <a:rPr lang="en-US" sz="2400" kern="1200" dirty="0"/>
            <a:t> de </a:t>
          </a:r>
          <a:r>
            <a:rPr lang="en-US" sz="2400" kern="1200" dirty="0" err="1"/>
            <a:t>boala</a:t>
          </a:r>
          <a:r>
            <a:rPr lang="en-US" sz="2400" kern="1200" dirty="0"/>
            <a:t>, </a:t>
          </a:r>
          <a:r>
            <a:rPr lang="en-US" sz="2400" kern="1200" dirty="0" err="1"/>
            <a:t>agravarile</a:t>
          </a:r>
          <a:r>
            <a:rPr lang="en-US" sz="2400" kern="1200" dirty="0"/>
            <a:t>,  </a:t>
          </a:r>
          <a:r>
            <a:rPr lang="en-US" sz="2400" kern="1200" dirty="0" err="1"/>
            <a:t>nevoia</a:t>
          </a:r>
          <a:r>
            <a:rPr lang="en-US" sz="2400" kern="1200" dirty="0"/>
            <a:t> de </a:t>
          </a:r>
          <a:r>
            <a:rPr lang="en-US" sz="2400" kern="1200" dirty="0" err="1"/>
            <a:t>spital</a:t>
          </a:r>
          <a:r>
            <a:rPr lang="en-US" sz="2400" kern="1200" dirty="0"/>
            <a:t>, </a:t>
          </a:r>
          <a:r>
            <a:rPr lang="en-US" sz="2400" kern="1200" dirty="0" err="1"/>
            <a:t>medicamentele</a:t>
          </a:r>
          <a:r>
            <a:rPr lang="en-US" sz="2400" kern="1200" dirty="0"/>
            <a:t> , </a:t>
          </a:r>
          <a:r>
            <a:rPr lang="en-US" sz="2400" kern="1200" dirty="0" err="1"/>
            <a:t>vizitele</a:t>
          </a:r>
          <a:r>
            <a:rPr lang="en-US" sz="2400" kern="1200" dirty="0"/>
            <a:t>, </a:t>
          </a:r>
          <a:r>
            <a:rPr lang="en-US" sz="2400" kern="1200" dirty="0" err="1"/>
            <a:t>suferinta</a:t>
          </a:r>
          <a:r>
            <a:rPr lang="en-US" sz="2400" kern="1200" dirty="0"/>
            <a:t> </a:t>
          </a:r>
          <a:r>
            <a:rPr lang="en-US" sz="2400" kern="1200" dirty="0" err="1"/>
            <a:t>pacientului</a:t>
          </a:r>
          <a:endParaRPr lang="en-US" sz="2400" kern="1200" dirty="0"/>
        </a:p>
      </dsp:txBody>
      <dsp:txXfrm>
        <a:off x="1582150" y="2442"/>
        <a:ext cx="5283976" cy="1370528"/>
      </dsp:txXfrm>
    </dsp:sp>
    <dsp:sp modelId="{E45279E5-E8B0-454A-888B-F87867153649}">
      <dsp:nvSpPr>
        <dsp:cNvPr id="0" name=""/>
        <dsp:cNvSpPr/>
      </dsp:nvSpPr>
      <dsp:spPr>
        <a:xfrm>
          <a:off x="0" y="1669301"/>
          <a:ext cx="7012370" cy="13691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36D469-5F38-4735-B310-356F313A3B07}">
      <dsp:nvSpPr>
        <dsp:cNvPr id="0" name=""/>
        <dsp:cNvSpPr/>
      </dsp:nvSpPr>
      <dsp:spPr>
        <a:xfrm>
          <a:off x="414179" y="1977369"/>
          <a:ext cx="753790" cy="753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8F0C2-243D-47A6-8B5D-1C89777AB610}">
      <dsp:nvSpPr>
        <dsp:cNvPr id="0" name=""/>
        <dsp:cNvSpPr/>
      </dsp:nvSpPr>
      <dsp:spPr>
        <a:xfrm>
          <a:off x="1582150" y="1669301"/>
          <a:ext cx="5283976" cy="1370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048" tIns="145048" rIns="145048" bIns="14504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Trebuie</a:t>
          </a:r>
          <a:r>
            <a:rPr lang="en-US" sz="2400" kern="1200" dirty="0"/>
            <a:t> </a:t>
          </a:r>
          <a:r>
            <a:rPr lang="en-US" sz="2400" kern="1200" dirty="0" err="1"/>
            <a:t>sa</a:t>
          </a:r>
          <a:r>
            <a:rPr lang="en-US" sz="2400" kern="1200" dirty="0"/>
            <a:t> se </a:t>
          </a:r>
          <a:r>
            <a:rPr lang="en-US" sz="2400" kern="1200" dirty="0" err="1"/>
            <a:t>faca</a:t>
          </a:r>
          <a:r>
            <a:rPr lang="en-US" sz="2400" kern="1200" dirty="0"/>
            <a:t> </a:t>
          </a:r>
          <a:r>
            <a:rPr lang="en-US" sz="2400" kern="1200" dirty="0" err="1"/>
            <a:t>regulat</a:t>
          </a:r>
          <a:r>
            <a:rPr lang="en-US" sz="2400" kern="1200" dirty="0"/>
            <a:t> –ideal </a:t>
          </a:r>
          <a:r>
            <a:rPr lang="en-US" sz="2400" kern="1200" dirty="0" err="1"/>
            <a:t>saptamanal</a:t>
          </a:r>
          <a:r>
            <a:rPr lang="en-US" sz="2400" kern="1200" dirty="0"/>
            <a:t>- la </a:t>
          </a:r>
          <a:r>
            <a:rPr lang="en-US" sz="2400" kern="1200" dirty="0" err="1"/>
            <a:t>telefon</a:t>
          </a:r>
          <a:r>
            <a:rPr lang="en-US" sz="2400" kern="1200" dirty="0"/>
            <a:t> </a:t>
          </a:r>
          <a:r>
            <a:rPr lang="en-US" sz="2400" kern="1200" dirty="0" err="1"/>
            <a:t>este</a:t>
          </a:r>
          <a:r>
            <a:rPr lang="en-US" sz="2400" kern="1200" dirty="0"/>
            <a:t> </a:t>
          </a:r>
          <a:r>
            <a:rPr lang="en-US" sz="2400" kern="1200" dirty="0" err="1"/>
            <a:t>eficace</a:t>
          </a:r>
          <a:r>
            <a:rPr lang="en-US" sz="2400" kern="1200" dirty="0"/>
            <a:t> </a:t>
          </a:r>
          <a:r>
            <a:rPr lang="en-US" sz="2400" kern="1200" dirty="0" err="1"/>
            <a:t>si</a:t>
          </a:r>
          <a:r>
            <a:rPr lang="en-US" sz="2400" kern="1200" dirty="0"/>
            <a:t> individual-</a:t>
          </a:r>
          <a:r>
            <a:rPr lang="en-US" sz="2400" kern="1200" dirty="0" err="1"/>
            <a:t>personalizat</a:t>
          </a:r>
          <a:r>
            <a:rPr lang="en-US" sz="2400" kern="1200" dirty="0"/>
            <a:t>. O </a:t>
          </a:r>
          <a:r>
            <a:rPr lang="en-US" sz="2400" kern="1200" dirty="0" err="1"/>
            <a:t>sesiune</a:t>
          </a:r>
          <a:r>
            <a:rPr lang="en-US" sz="2400" kern="1200" dirty="0"/>
            <a:t> </a:t>
          </a:r>
          <a:r>
            <a:rPr lang="en-US" sz="2400" kern="1200" dirty="0" err="1"/>
            <a:t>necesara</a:t>
          </a:r>
          <a:r>
            <a:rPr lang="en-US" sz="2400" kern="1200" dirty="0"/>
            <a:t> </a:t>
          </a:r>
          <a:r>
            <a:rPr lang="en-US" sz="2400" kern="1200" dirty="0" err="1"/>
            <a:t>este</a:t>
          </a:r>
          <a:r>
            <a:rPr lang="en-US" sz="2400" kern="1200" dirty="0"/>
            <a:t> de </a:t>
          </a:r>
          <a:r>
            <a:rPr lang="en-US" sz="2400" kern="1200" dirty="0" err="1"/>
            <a:t>aproximativ</a:t>
          </a:r>
          <a:r>
            <a:rPr lang="en-US" sz="2400" kern="1200" dirty="0"/>
            <a:t> o </a:t>
          </a:r>
          <a:r>
            <a:rPr lang="en-US" sz="2400" kern="1200" dirty="0" err="1"/>
            <a:t>ora</a:t>
          </a:r>
          <a:r>
            <a:rPr lang="en-US" sz="2400" kern="1200" dirty="0"/>
            <a:t>.</a:t>
          </a:r>
        </a:p>
      </dsp:txBody>
      <dsp:txXfrm>
        <a:off x="1582150" y="1669301"/>
        <a:ext cx="5283976" cy="1370528"/>
      </dsp:txXfrm>
    </dsp:sp>
    <dsp:sp modelId="{902376E0-72CD-4353-A22A-638508F2A3D6}">
      <dsp:nvSpPr>
        <dsp:cNvPr id="0" name=""/>
        <dsp:cNvSpPr/>
      </dsp:nvSpPr>
      <dsp:spPr>
        <a:xfrm>
          <a:off x="0" y="3336159"/>
          <a:ext cx="7012370" cy="13691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A99A9-D2B2-47C6-9BCC-3D8912C16416}">
      <dsp:nvSpPr>
        <dsp:cNvPr id="0" name=""/>
        <dsp:cNvSpPr/>
      </dsp:nvSpPr>
      <dsp:spPr>
        <a:xfrm>
          <a:off x="414179" y="3644227"/>
          <a:ext cx="753790" cy="7530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7A873-FB39-4552-9646-81ED0ECF67BA}">
      <dsp:nvSpPr>
        <dsp:cNvPr id="0" name=""/>
        <dsp:cNvSpPr/>
      </dsp:nvSpPr>
      <dsp:spPr>
        <a:xfrm>
          <a:off x="1582150" y="3336159"/>
          <a:ext cx="5283976" cy="1370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048" tIns="145048" rIns="145048" bIns="14504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Este </a:t>
          </a:r>
          <a:r>
            <a:rPr lang="en-US" sz="2400" kern="1200" dirty="0" err="1"/>
            <a:t>eficient</a:t>
          </a:r>
          <a:r>
            <a:rPr lang="en-US" sz="2400" kern="1200" dirty="0"/>
            <a:t> </a:t>
          </a:r>
          <a:r>
            <a:rPr lang="en-US" sz="2400" kern="1200" dirty="0" err="1"/>
            <a:t>sa</a:t>
          </a:r>
          <a:r>
            <a:rPr lang="en-US" sz="2400" kern="1200" dirty="0"/>
            <a:t> fie-</a:t>
          </a:r>
          <a:r>
            <a:rPr lang="en-US" sz="2400" kern="1200" dirty="0" err="1"/>
            <a:t>multidimensionala</a:t>
          </a:r>
          <a:r>
            <a:rPr lang="en-US" sz="2400" kern="1200" dirty="0"/>
            <a:t>- </a:t>
          </a:r>
          <a:r>
            <a:rPr lang="en-US" sz="2400" kern="1200" dirty="0" err="1"/>
            <a:t>sa</a:t>
          </a:r>
          <a:r>
            <a:rPr lang="en-US" sz="2400" kern="1200" dirty="0"/>
            <a:t> </a:t>
          </a:r>
          <a:r>
            <a:rPr lang="en-US" sz="2400" kern="1200" dirty="0" err="1"/>
            <a:t>tina</a:t>
          </a:r>
          <a:r>
            <a:rPr lang="en-US" sz="2400" kern="1200" dirty="0"/>
            <a:t> </a:t>
          </a:r>
          <a:r>
            <a:rPr lang="en-US" sz="2400" kern="1200" dirty="0" err="1"/>
            <a:t>cont</a:t>
          </a:r>
          <a:r>
            <a:rPr lang="en-US" sz="2400" kern="1200" dirty="0"/>
            <a:t> de Mint </a:t>
          </a:r>
          <a:r>
            <a:rPr lang="en-US" sz="2400" kern="1200" dirty="0" err="1"/>
            <a:t>Trup</a:t>
          </a:r>
          <a:r>
            <a:rPr lang="en-US" sz="2400" kern="1200" dirty="0"/>
            <a:t> </a:t>
          </a:r>
          <a:r>
            <a:rPr lang="en-US" sz="2400" kern="1200" dirty="0" err="1"/>
            <a:t>Suflet</a:t>
          </a:r>
          <a:r>
            <a:rPr lang="en-US" sz="2400" kern="1200" dirty="0"/>
            <a:t> Spirit –</a:t>
          </a:r>
          <a:r>
            <a:rPr lang="en-US" sz="2400" kern="1200" dirty="0" err="1"/>
            <a:t>sau</a:t>
          </a:r>
          <a:r>
            <a:rPr lang="en-US" sz="2400" kern="1200" dirty="0"/>
            <a:t> de aria </a:t>
          </a:r>
          <a:r>
            <a:rPr lang="en-US" sz="2400" kern="1200" dirty="0" err="1"/>
            <a:t>fizica</a:t>
          </a:r>
          <a:r>
            <a:rPr lang="en-US" sz="2400" kern="1200" dirty="0"/>
            <a:t>, </a:t>
          </a:r>
          <a:r>
            <a:rPr lang="en-US" sz="2400" kern="1200" dirty="0" err="1"/>
            <a:t>emotionala</a:t>
          </a:r>
          <a:r>
            <a:rPr lang="en-US" sz="2400" kern="1200" dirty="0"/>
            <a:t>, </a:t>
          </a:r>
          <a:r>
            <a:rPr lang="en-US" sz="2400" kern="1200" dirty="0" err="1"/>
            <a:t>mentala</a:t>
          </a:r>
          <a:r>
            <a:rPr lang="en-US" sz="2400" kern="1200" dirty="0"/>
            <a:t>, </a:t>
          </a:r>
          <a:r>
            <a:rPr lang="en-US" sz="2400" kern="1200" dirty="0" err="1"/>
            <a:t>sociala</a:t>
          </a:r>
          <a:r>
            <a:rPr lang="en-US" sz="2400" kern="1200" dirty="0"/>
            <a:t>, </a:t>
          </a:r>
          <a:r>
            <a:rPr lang="en-US" sz="2400" kern="1200" dirty="0" err="1"/>
            <a:t>ocupationala</a:t>
          </a:r>
          <a:r>
            <a:rPr lang="en-US" sz="2400" kern="1200" dirty="0"/>
            <a:t>, </a:t>
          </a:r>
          <a:r>
            <a:rPr lang="en-US" sz="2400" kern="1200" dirty="0" err="1"/>
            <a:t>spirituala</a:t>
          </a:r>
          <a:r>
            <a:rPr lang="en-US" sz="2400" kern="1200" dirty="0"/>
            <a:t>,…</a:t>
          </a:r>
        </a:p>
      </dsp:txBody>
      <dsp:txXfrm>
        <a:off x="1582150" y="3336159"/>
        <a:ext cx="5283976" cy="13705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3F648-D42E-4A7B-844A-5486A8B261FB}">
      <dsp:nvSpPr>
        <dsp:cNvPr id="0" name=""/>
        <dsp:cNvSpPr/>
      </dsp:nvSpPr>
      <dsp:spPr>
        <a:xfrm>
          <a:off x="1346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0FE6C-C668-4837-9282-E80D1EF43273}">
      <dsp:nvSpPr>
        <dsp:cNvPr id="0" name=""/>
        <dsp:cNvSpPr/>
      </dsp:nvSpPr>
      <dsp:spPr>
        <a:xfrm>
          <a:off x="526453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Orice boala trebuie tratata multidimensional, folosind cercetarile stiintifice cele mai curente si de diferite proveniente culturale </a:t>
          </a:r>
        </a:p>
      </dsp:txBody>
      <dsp:txXfrm>
        <a:off x="614349" y="743967"/>
        <a:ext cx="4550175" cy="2825197"/>
      </dsp:txXfrm>
    </dsp:sp>
    <dsp:sp modelId="{8CA27372-B755-4B0E-BC06-16CBD5C26614}">
      <dsp:nvSpPr>
        <dsp:cNvPr id="0" name=""/>
        <dsp:cNvSpPr/>
      </dsp:nvSpPr>
      <dsp:spPr>
        <a:xfrm>
          <a:off x="5777528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BAD8F-D3F6-4A91-BC43-2D850055E49C}">
      <dsp:nvSpPr>
        <dsp:cNvPr id="0" name=""/>
        <dsp:cNvSpPr/>
      </dsp:nvSpPr>
      <dsp:spPr>
        <a:xfrm>
          <a:off x="6302636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Exemplu</a:t>
          </a:r>
          <a:r>
            <a:rPr lang="en-US" sz="2000" kern="1200" dirty="0"/>
            <a:t> </a:t>
          </a:r>
          <a:r>
            <a:rPr lang="en-US" sz="2000" kern="1200" dirty="0" err="1"/>
            <a:t>daca</a:t>
          </a:r>
          <a:r>
            <a:rPr lang="en-US" sz="2000" kern="1200" dirty="0"/>
            <a:t> </a:t>
          </a:r>
          <a:r>
            <a:rPr lang="en-US" sz="2000" kern="1200" dirty="0" err="1"/>
            <a:t>pana</a:t>
          </a:r>
          <a:r>
            <a:rPr lang="en-US" sz="2000" kern="1200" dirty="0"/>
            <a:t> </a:t>
          </a:r>
          <a:r>
            <a:rPr lang="en-US" sz="2000" kern="1200" dirty="0" err="1"/>
            <a:t>acum</a:t>
          </a:r>
          <a:r>
            <a:rPr lang="en-US" sz="2000" kern="1200" dirty="0"/>
            <a:t> </a:t>
          </a:r>
          <a:r>
            <a:rPr lang="en-US" sz="2000" kern="1200" dirty="0" err="1"/>
            <a:t>hipertensiunea</a:t>
          </a:r>
          <a:r>
            <a:rPr lang="en-US" sz="2000" kern="1200" dirty="0"/>
            <a:t> se </a:t>
          </a:r>
          <a:r>
            <a:rPr lang="en-US" sz="2000" kern="1200" dirty="0" err="1"/>
            <a:t>trata</a:t>
          </a:r>
          <a:r>
            <a:rPr lang="en-US" sz="2000" kern="1200" dirty="0"/>
            <a:t> </a:t>
          </a:r>
          <a:r>
            <a:rPr lang="en-US" sz="2000" kern="1200" dirty="0" err="1"/>
            <a:t>mecanicist</a:t>
          </a:r>
          <a:r>
            <a:rPr lang="en-US" sz="2000" kern="1200" dirty="0"/>
            <a:t> ,  </a:t>
          </a:r>
          <a:r>
            <a:rPr lang="en-US" sz="2000" kern="1200" dirty="0" err="1"/>
            <a:t>numai</a:t>
          </a:r>
          <a:r>
            <a:rPr lang="en-US" sz="2000" kern="1200" dirty="0"/>
            <a:t> cu </a:t>
          </a:r>
          <a:r>
            <a:rPr lang="en-US" sz="2000" kern="1200" dirty="0" err="1"/>
            <a:t>medicamente</a:t>
          </a:r>
          <a:r>
            <a:rPr lang="en-US" sz="2000" kern="1200" dirty="0"/>
            <a:t> , </a:t>
          </a:r>
          <a:r>
            <a:rPr lang="en-US" sz="2000" kern="1200" dirty="0" err="1"/>
            <a:t>acum</a:t>
          </a:r>
          <a:r>
            <a:rPr lang="en-US" sz="2000" kern="1200" dirty="0"/>
            <a:t> se </a:t>
          </a:r>
          <a:r>
            <a:rPr lang="en-US" sz="2000" kern="1200" dirty="0" err="1"/>
            <a:t>va</a:t>
          </a:r>
          <a:r>
            <a:rPr lang="en-US" sz="2000" kern="1200" dirty="0"/>
            <a:t> </a:t>
          </a:r>
          <a:r>
            <a:rPr lang="en-US" sz="2000" kern="1200" dirty="0" err="1"/>
            <a:t>incepe</a:t>
          </a:r>
          <a:r>
            <a:rPr lang="en-US" sz="2000" kern="1200" dirty="0"/>
            <a:t> </a:t>
          </a:r>
          <a:r>
            <a:rPr lang="en-US" sz="2000" kern="1200" dirty="0" err="1"/>
            <a:t>sa</a:t>
          </a:r>
          <a:r>
            <a:rPr lang="en-US" sz="2000" kern="1200" dirty="0"/>
            <a:t> se </a:t>
          </a:r>
          <a:r>
            <a:rPr lang="en-US" sz="2000" kern="1200" dirty="0" err="1"/>
            <a:t>trateze</a:t>
          </a:r>
          <a:r>
            <a:rPr lang="en-US" sz="2000" kern="1200" dirty="0"/>
            <a:t> multidimensional –</a:t>
          </a:r>
          <a:r>
            <a:rPr lang="en-US" sz="2000" kern="1200" dirty="0" err="1"/>
            <a:t>luandu</a:t>
          </a:r>
          <a:r>
            <a:rPr lang="en-US" sz="2000" kern="1200" dirty="0"/>
            <a:t>-se in </a:t>
          </a:r>
          <a:r>
            <a:rPr lang="en-US" sz="2000" kern="1200" dirty="0" err="1"/>
            <a:t>consideratie</a:t>
          </a:r>
          <a:r>
            <a:rPr lang="en-US" sz="2000" kern="1200" dirty="0"/>
            <a:t> </a:t>
          </a:r>
          <a:r>
            <a:rPr lang="en-US" sz="2000" kern="1200" dirty="0" err="1"/>
            <a:t>nivelul</a:t>
          </a:r>
          <a:r>
            <a:rPr lang="en-US" sz="2000" kern="1200" dirty="0"/>
            <a:t> de </a:t>
          </a:r>
          <a:r>
            <a:rPr lang="en-US" sz="2000" kern="1200" dirty="0" err="1"/>
            <a:t>stres</a:t>
          </a:r>
          <a:r>
            <a:rPr lang="en-US" sz="2000" kern="1200" dirty="0"/>
            <a:t>, din multiple </a:t>
          </a:r>
          <a:r>
            <a:rPr lang="en-US" sz="2000" kern="1200" dirty="0" err="1"/>
            <a:t>surse</a:t>
          </a:r>
          <a:r>
            <a:rPr lang="en-US" sz="2000" kern="1200" dirty="0"/>
            <a:t>, ( </a:t>
          </a:r>
          <a:r>
            <a:rPr lang="en-US" sz="2000" kern="1200" dirty="0" err="1"/>
            <a:t>serviciu</a:t>
          </a:r>
          <a:r>
            <a:rPr lang="en-US" sz="2000" kern="1200" dirty="0"/>
            <a:t>, </a:t>
          </a:r>
          <a:r>
            <a:rPr lang="en-US" sz="2000" kern="1200" dirty="0" err="1"/>
            <a:t>familie</a:t>
          </a:r>
          <a:r>
            <a:rPr lang="en-US" sz="2000" kern="1200" dirty="0"/>
            <a:t>) </a:t>
          </a:r>
          <a:r>
            <a:rPr lang="en-US" sz="2000" kern="1200" dirty="0" err="1"/>
            <a:t>activitatea</a:t>
          </a:r>
          <a:r>
            <a:rPr lang="en-US" sz="2000" kern="1200" dirty="0"/>
            <a:t> </a:t>
          </a:r>
          <a:r>
            <a:rPr lang="en-US" sz="2000" kern="1200" dirty="0" err="1"/>
            <a:t>fizica</a:t>
          </a:r>
          <a:r>
            <a:rPr lang="en-US" sz="2000" kern="1200" dirty="0"/>
            <a:t>,  </a:t>
          </a:r>
          <a:r>
            <a:rPr lang="en-US" sz="2000" kern="1200" dirty="0" err="1"/>
            <a:t>dieta</a:t>
          </a:r>
          <a:r>
            <a:rPr lang="en-US" sz="2000" kern="1200" dirty="0"/>
            <a:t>,  </a:t>
          </a:r>
          <a:r>
            <a:rPr lang="en-US" sz="2000" kern="1200" dirty="0" err="1"/>
            <a:t>greutatea</a:t>
          </a:r>
          <a:r>
            <a:rPr lang="en-US" sz="2000" kern="1200" dirty="0"/>
            <a:t>, </a:t>
          </a:r>
          <a:r>
            <a:rPr lang="en-US" sz="2000" kern="1200" dirty="0" err="1"/>
            <a:t>fumatul</a:t>
          </a:r>
          <a:r>
            <a:rPr lang="en-US" sz="2000" kern="1200" dirty="0"/>
            <a:t>, </a:t>
          </a:r>
          <a:r>
            <a:rPr lang="en-US" sz="2000" kern="1200" dirty="0" err="1"/>
            <a:t>rutinele</a:t>
          </a:r>
          <a:r>
            <a:rPr lang="en-US" sz="2000" kern="1200" dirty="0"/>
            <a:t> </a:t>
          </a:r>
          <a:r>
            <a:rPr lang="en-US" sz="2000" kern="1200" dirty="0" err="1"/>
            <a:t>avute</a:t>
          </a:r>
          <a:r>
            <a:rPr lang="en-US" sz="2000" kern="1200" dirty="0"/>
            <a:t>; </a:t>
          </a:r>
          <a:r>
            <a:rPr lang="en-US" sz="2000" kern="1200" dirty="0" err="1"/>
            <a:t>numai</a:t>
          </a:r>
          <a:r>
            <a:rPr lang="en-US" sz="2000" kern="1200" dirty="0"/>
            <a:t> </a:t>
          </a:r>
          <a:r>
            <a:rPr lang="en-US" sz="2000" kern="1200" dirty="0" err="1"/>
            <a:t>actionandu</a:t>
          </a:r>
          <a:r>
            <a:rPr lang="en-US" sz="2000" kern="1200" dirty="0"/>
            <a:t>-se </a:t>
          </a:r>
          <a:r>
            <a:rPr lang="en-US" sz="2000" kern="1200" dirty="0" err="1"/>
            <a:t>asupra</a:t>
          </a:r>
          <a:r>
            <a:rPr lang="en-US" sz="2000" kern="1200" dirty="0"/>
            <a:t> </a:t>
          </a:r>
          <a:r>
            <a:rPr lang="en-US" sz="2000" kern="1200" dirty="0" err="1"/>
            <a:t>tuturor</a:t>
          </a:r>
          <a:r>
            <a:rPr lang="en-US" sz="2000" kern="1200" dirty="0"/>
            <a:t> </a:t>
          </a:r>
          <a:r>
            <a:rPr lang="en-US" sz="2000" kern="1200" dirty="0" err="1"/>
            <a:t>acestor</a:t>
          </a:r>
          <a:r>
            <a:rPr lang="en-US" sz="2000" kern="1200" dirty="0"/>
            <a:t> </a:t>
          </a:r>
          <a:r>
            <a:rPr lang="en-US" sz="2000" kern="1200" dirty="0" err="1"/>
            <a:t>factori</a:t>
          </a:r>
          <a:r>
            <a:rPr lang="en-US" sz="2000" kern="1200" dirty="0"/>
            <a:t> </a:t>
          </a:r>
          <a:r>
            <a:rPr lang="en-US" sz="2000" kern="1200" dirty="0" err="1"/>
            <a:t>cauzatori</a:t>
          </a:r>
          <a:r>
            <a:rPr lang="en-US" sz="2000" kern="1200" dirty="0"/>
            <a:t> </a:t>
          </a:r>
          <a:r>
            <a:rPr lang="en-US" sz="2000" kern="1200" dirty="0" err="1"/>
            <a:t>si</a:t>
          </a:r>
          <a:r>
            <a:rPr lang="en-US" sz="2000" kern="1200" dirty="0"/>
            <a:t> de </a:t>
          </a:r>
          <a:r>
            <a:rPr lang="en-US" sz="2000" kern="1200" dirty="0" err="1"/>
            <a:t>risc</a:t>
          </a:r>
          <a:r>
            <a:rPr lang="en-US" sz="2000" kern="1200" dirty="0"/>
            <a:t> se pot </a:t>
          </a:r>
          <a:r>
            <a:rPr lang="en-US" sz="2000" kern="1200" dirty="0" err="1"/>
            <a:t>imbunatati</a:t>
          </a:r>
          <a:r>
            <a:rPr lang="en-US" sz="2000" kern="1200" dirty="0"/>
            <a:t> </a:t>
          </a:r>
          <a:r>
            <a:rPr lang="en-US" sz="2000" kern="1200" dirty="0" err="1"/>
            <a:t>sansele</a:t>
          </a:r>
          <a:r>
            <a:rPr lang="en-US" sz="2000" kern="1200" dirty="0"/>
            <a:t> de </a:t>
          </a:r>
          <a:r>
            <a:rPr lang="en-US" sz="2000" kern="1200" dirty="0" err="1"/>
            <a:t>vindecare</a:t>
          </a:r>
          <a:r>
            <a:rPr lang="en-US" sz="2000" kern="1200" dirty="0"/>
            <a:t> </a:t>
          </a:r>
        </a:p>
      </dsp:txBody>
      <dsp:txXfrm>
        <a:off x="6390532" y="743967"/>
        <a:ext cx="4550175" cy="282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8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5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7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3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1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0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8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2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1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0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0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464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14" r:id="rId5"/>
    <p:sldLayoutId id="2147483708" r:id="rId6"/>
    <p:sldLayoutId id="2147483709" r:id="rId7"/>
    <p:sldLayoutId id="2147483710" r:id="rId8"/>
    <p:sldLayoutId id="2147483713" r:id="rId9"/>
    <p:sldLayoutId id="2147483711" r:id="rId10"/>
    <p:sldLayoutId id="2147483712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6D22F7-DC64-44D6-9205-A66F994FE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9235" y="863695"/>
            <a:ext cx="3511233" cy="377999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tx1"/>
                </a:solidFill>
              </a:rPr>
              <a:t>Semnificatia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prioritizarii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preventiei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primare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educatiei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coachingului</a:t>
            </a:r>
            <a:r>
              <a:rPr lang="en-US" sz="2800" dirty="0">
                <a:solidFill>
                  <a:schemeClr val="tx1"/>
                </a:solidFill>
              </a:rPr>
              <a:t>  de </a:t>
            </a:r>
            <a:r>
              <a:rPr lang="en-US" sz="2800" dirty="0" err="1">
                <a:solidFill>
                  <a:schemeClr val="tx1"/>
                </a:solidFill>
              </a:rPr>
              <a:t>sanatate</a:t>
            </a:r>
            <a:r>
              <a:rPr lang="en-US" sz="2800" dirty="0">
                <a:solidFill>
                  <a:schemeClr val="tx1"/>
                </a:solidFill>
              </a:rPr>
              <a:t> in </a:t>
            </a:r>
            <a:r>
              <a:rPr lang="en-US" sz="2800" dirty="0" err="1">
                <a:solidFill>
                  <a:schemeClr val="tx1"/>
                </a:solidFill>
              </a:rPr>
              <a:t>reforma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sistemului</a:t>
            </a:r>
            <a:r>
              <a:rPr lang="en-US" sz="2800" dirty="0">
                <a:solidFill>
                  <a:schemeClr val="tx1"/>
                </a:solidFill>
              </a:rPr>
              <a:t> medical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C9432E-7CF7-44B9-B83F-BA8C7C86C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236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en-US" sz="2000"/>
              <a:t>Wellness alliance Inc.</a:t>
            </a:r>
          </a:p>
          <a:p>
            <a:r>
              <a:rPr lang="en-US" sz="2000"/>
              <a:t>Sept 2019, bucuresti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675E68-A08E-4C1A-B852-97E04F72BC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67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26" name="Rectangle 21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5179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E4381-C8CA-45CE-918E-6CFE016F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75974-FAC9-4C8B-B0E0-AA16E505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1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A43B05A4-157F-403C-939A-ED1B6A0A0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AF8AD0-76B4-49CB-957C-3E33DD3D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507414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 INSEAMNA PREVENTIE PRIMARA SI CUM SE REALIZEAZA EA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8CCE107-A70B-4916-9A0B-751C70B9B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9A925BC7-7CC5-4A0C-9B3D-8829EBF28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4244340" y="3329711"/>
            <a:ext cx="3703320" cy="587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04664-4D1E-48A3-B762-AFA2D56C6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743" y="1507415"/>
            <a:ext cx="5169064" cy="3903331"/>
          </a:xfrm>
          <a:ln w="57150">
            <a:noFill/>
          </a:ln>
        </p:spPr>
        <p:txBody>
          <a:bodyPr anchor="t">
            <a:normAutofit/>
          </a:bodyPr>
          <a:lstStyle/>
          <a:p>
            <a:r>
              <a:rPr lang="en-US" sz="2400" dirty="0"/>
              <a:t>PREVENTIA PRIMARA – </a:t>
            </a:r>
            <a:r>
              <a:rPr lang="en-US" sz="2400" dirty="0" err="1"/>
              <a:t>inseamna</a:t>
            </a:r>
            <a:r>
              <a:rPr lang="en-US" sz="2400" dirty="0"/>
              <a:t> </a:t>
            </a:r>
            <a:r>
              <a:rPr lang="en-US" sz="2400" dirty="0" err="1"/>
              <a:t>initierea</a:t>
            </a:r>
            <a:r>
              <a:rPr lang="en-US" sz="2400" dirty="0"/>
              <a:t> </a:t>
            </a:r>
            <a:r>
              <a:rPr lang="en-US" sz="2400" dirty="0" err="1"/>
              <a:t>unor</a:t>
            </a:r>
            <a:r>
              <a:rPr lang="en-US" sz="2400" dirty="0"/>
              <a:t> </a:t>
            </a:r>
            <a:r>
              <a:rPr lang="en-US" sz="2400" dirty="0" err="1"/>
              <a:t>masuri</a:t>
            </a:r>
            <a:r>
              <a:rPr lang="en-US" sz="2400" dirty="0"/>
              <a:t> de </a:t>
            </a:r>
            <a:r>
              <a:rPr lang="en-US" sz="2400" dirty="0" err="1"/>
              <a:t>viata</a:t>
            </a:r>
            <a:r>
              <a:rPr lang="en-US" sz="2400" dirty="0"/>
              <a:t> de </a:t>
            </a:r>
            <a:r>
              <a:rPr lang="en-US" sz="2400" dirty="0" err="1"/>
              <a:t>catre</a:t>
            </a:r>
            <a:r>
              <a:rPr lang="en-US" sz="2400" dirty="0"/>
              <a:t> un </a:t>
            </a:r>
            <a:r>
              <a:rPr lang="en-US" sz="2400" dirty="0" err="1"/>
              <a:t>individ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comunitate</a:t>
            </a:r>
            <a:r>
              <a:rPr lang="en-US" sz="2400" dirty="0"/>
              <a:t>– care </a:t>
            </a:r>
            <a:r>
              <a:rPr lang="en-US" sz="2400" dirty="0" err="1"/>
              <a:t>mentin</a:t>
            </a:r>
            <a:r>
              <a:rPr lang="en-US" sz="2400" dirty="0"/>
              <a:t> </a:t>
            </a:r>
            <a:r>
              <a:rPr lang="en-US" sz="2400" dirty="0" err="1"/>
              <a:t>sanatatea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bunastarea</a:t>
            </a:r>
            <a:r>
              <a:rPr lang="en-US" sz="2400" dirty="0"/>
              <a:t> </a:t>
            </a:r>
            <a:r>
              <a:rPr lang="en-US" sz="2400" dirty="0" err="1"/>
              <a:t>holistica</a:t>
            </a:r>
            <a:r>
              <a:rPr lang="en-US" sz="2400" dirty="0"/>
              <a:t> – </a:t>
            </a:r>
            <a:r>
              <a:rPr lang="en-US" sz="2400" dirty="0" err="1"/>
              <a:t>printr</a:t>
            </a:r>
            <a:r>
              <a:rPr lang="en-US" sz="2400" dirty="0"/>
              <a:t>-o </a:t>
            </a:r>
            <a:r>
              <a:rPr lang="en-US" sz="2400" dirty="0" err="1"/>
              <a:t>educatie</a:t>
            </a:r>
            <a:r>
              <a:rPr lang="en-US" sz="2400" dirty="0"/>
              <a:t> </a:t>
            </a:r>
            <a:r>
              <a:rPr lang="en-US" sz="2400" dirty="0" err="1"/>
              <a:t>mereu</a:t>
            </a:r>
            <a:r>
              <a:rPr lang="en-US" sz="2400" dirty="0"/>
              <a:t> la </a:t>
            </a:r>
            <a:r>
              <a:rPr lang="en-US" sz="2400" dirty="0" err="1"/>
              <a:t>curent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rutine</a:t>
            </a:r>
            <a:r>
              <a:rPr lang="en-US" sz="2400" dirty="0"/>
              <a:t> de </a:t>
            </a:r>
            <a:r>
              <a:rPr lang="en-US" sz="2400" dirty="0" err="1"/>
              <a:t>viata</a:t>
            </a:r>
            <a:r>
              <a:rPr lang="en-US" sz="2400" dirty="0"/>
              <a:t> </a:t>
            </a:r>
            <a:r>
              <a:rPr lang="en-US" sz="2400" dirty="0" err="1"/>
              <a:t>sanatoase</a:t>
            </a:r>
            <a:endParaRPr lang="en-US" sz="2400" dirty="0"/>
          </a:p>
          <a:p>
            <a:r>
              <a:rPr lang="en-US" sz="2400" dirty="0"/>
              <a:t>PREVENTIA PRIMARA </a:t>
            </a:r>
            <a:r>
              <a:rPr lang="en-US" sz="2400" dirty="0" err="1"/>
              <a:t>actioneaza</a:t>
            </a:r>
            <a:r>
              <a:rPr lang="en-US" sz="2400" dirty="0"/>
              <a:t> </a:t>
            </a:r>
            <a:r>
              <a:rPr lang="en-US" sz="2400" dirty="0" err="1"/>
              <a:t>asupra</a:t>
            </a:r>
            <a:r>
              <a:rPr lang="en-US" sz="2400" dirty="0"/>
              <a:t> </a:t>
            </a:r>
            <a:r>
              <a:rPr lang="en-US" sz="2400" dirty="0" err="1"/>
              <a:t>individului</a:t>
            </a:r>
            <a:r>
              <a:rPr lang="en-US" sz="2400" dirty="0"/>
              <a:t> </a:t>
            </a:r>
            <a:r>
              <a:rPr lang="en-US" sz="2400" dirty="0" err="1"/>
              <a:t>mult</a:t>
            </a:r>
            <a:r>
              <a:rPr lang="en-US" sz="2400" dirty="0"/>
              <a:t> </a:t>
            </a:r>
            <a:r>
              <a:rPr lang="en-US" sz="2400" dirty="0" err="1"/>
              <a:t>inainte</a:t>
            </a:r>
            <a:r>
              <a:rPr lang="en-US" sz="2400" dirty="0"/>
              <a:t> ca el </a:t>
            </a:r>
            <a:r>
              <a:rPr lang="en-US" sz="2400" dirty="0" err="1"/>
              <a:t>sa</a:t>
            </a:r>
            <a:r>
              <a:rPr lang="en-US" sz="2400" dirty="0"/>
              <a:t> fie </a:t>
            </a:r>
            <a:r>
              <a:rPr lang="en-US" sz="2400" dirty="0" err="1"/>
              <a:t>susceptibil</a:t>
            </a:r>
            <a:r>
              <a:rPr lang="en-US" sz="2400" dirty="0"/>
              <a:t> </a:t>
            </a:r>
            <a:r>
              <a:rPr lang="en-US" sz="2400" dirty="0" err="1"/>
              <a:t>unor</a:t>
            </a:r>
            <a:r>
              <a:rPr lang="en-US" sz="2400" dirty="0"/>
              <a:t> </a:t>
            </a:r>
            <a:r>
              <a:rPr lang="en-US" sz="2400" dirty="0" err="1"/>
              <a:t>boli</a:t>
            </a:r>
            <a:r>
              <a:rPr lang="en-US" sz="2400" dirty="0"/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67D916-28C7-4965-BA3C-287FB8579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rgbClr val="969FA7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842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AD9E8-AA27-424E-B6C1-6AEC9BD80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PREVENTIA PRIMARA 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comunitar</a:t>
            </a:r>
            <a:r>
              <a:rPr lang="en-US" dirty="0"/>
              <a:t> se </a:t>
            </a:r>
            <a:r>
              <a:rPr lang="en-US" dirty="0" err="1"/>
              <a:t>realizeaza</a:t>
            </a:r>
            <a:r>
              <a:rPr lang="en-US" dirty="0"/>
              <a:t> </a:t>
            </a:r>
            <a:r>
              <a:rPr lang="en-US" dirty="0" err="1"/>
              <a:t>prin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623D0-A903-46E9-B0B5-672F6A749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/>
              <a:t>Evaluarea</a:t>
            </a:r>
            <a:r>
              <a:rPr lang="en-US" sz="3200" dirty="0"/>
              <a:t> </a:t>
            </a:r>
            <a:r>
              <a:rPr lang="en-US" sz="3200" dirty="0" err="1"/>
              <a:t>rutinelor</a:t>
            </a:r>
            <a:r>
              <a:rPr lang="en-US" sz="3200" dirty="0"/>
              <a:t> </a:t>
            </a:r>
            <a:r>
              <a:rPr lang="en-US" sz="3200" dirty="0" err="1"/>
              <a:t>sanatoase</a:t>
            </a:r>
            <a:r>
              <a:rPr lang="en-US" sz="3200" dirty="0"/>
              <a:t> de </a:t>
            </a:r>
            <a:r>
              <a:rPr lang="en-US" sz="3200" dirty="0" err="1"/>
              <a:t>viata-prin</a:t>
            </a:r>
            <a:r>
              <a:rPr lang="en-US" sz="3200" dirty="0"/>
              <a:t> </a:t>
            </a:r>
            <a:r>
              <a:rPr lang="en-US" sz="3200" dirty="0" err="1"/>
              <a:t>chestionare</a:t>
            </a:r>
            <a:r>
              <a:rPr lang="en-US" sz="3200" dirty="0"/>
              <a:t> private </a:t>
            </a:r>
          </a:p>
          <a:p>
            <a:r>
              <a:rPr lang="en-US" sz="3200" dirty="0" err="1"/>
              <a:t>Educatie</a:t>
            </a:r>
            <a:r>
              <a:rPr lang="en-US" sz="3200" dirty="0"/>
              <a:t> </a:t>
            </a:r>
            <a:r>
              <a:rPr lang="en-US" sz="3200" dirty="0" err="1"/>
              <a:t>foarte</a:t>
            </a:r>
            <a:r>
              <a:rPr lang="en-US" sz="3200" dirty="0"/>
              <a:t> </a:t>
            </a:r>
            <a:r>
              <a:rPr lang="en-US" sz="3200" dirty="0" err="1"/>
              <a:t>timpurie</a:t>
            </a:r>
            <a:r>
              <a:rPr lang="en-US" sz="3200" dirty="0"/>
              <a:t>, </a:t>
            </a:r>
            <a:r>
              <a:rPr lang="en-US" sz="3200" dirty="0" err="1"/>
              <a:t>detaliata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comprehensiva</a:t>
            </a:r>
            <a:r>
              <a:rPr lang="en-US" sz="3200" dirty="0"/>
              <a:t>, </a:t>
            </a:r>
            <a:r>
              <a:rPr lang="en-US" sz="3200" dirty="0" err="1"/>
              <a:t>legata</a:t>
            </a:r>
            <a:r>
              <a:rPr lang="en-US" sz="3200" dirty="0"/>
              <a:t> de </a:t>
            </a:r>
            <a:r>
              <a:rPr lang="en-US" sz="3200" dirty="0" err="1"/>
              <a:t>sanatate</a:t>
            </a:r>
            <a:r>
              <a:rPr lang="en-US" sz="3200" dirty="0"/>
              <a:t>, </a:t>
            </a:r>
            <a:r>
              <a:rPr lang="en-US" sz="3200" dirty="0" err="1"/>
              <a:t>mentinerea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inflorirea</a:t>
            </a:r>
            <a:r>
              <a:rPr lang="en-US" sz="3200" dirty="0"/>
              <a:t> </a:t>
            </a:r>
            <a:r>
              <a:rPr lang="en-US" sz="3200" dirty="0" err="1"/>
              <a:t>ei</a:t>
            </a:r>
            <a:r>
              <a:rPr lang="en-US" sz="3200" dirty="0"/>
              <a:t>-de </a:t>
            </a:r>
            <a:r>
              <a:rPr lang="en-US" sz="3200" dirty="0" err="1"/>
              <a:t>exemplu</a:t>
            </a:r>
            <a:r>
              <a:rPr lang="en-US" sz="3200" dirty="0"/>
              <a:t> in </a:t>
            </a:r>
            <a:r>
              <a:rPr lang="en-US" sz="3200" dirty="0" err="1"/>
              <a:t>scoli</a:t>
            </a:r>
            <a:r>
              <a:rPr lang="en-US" sz="3200" dirty="0"/>
              <a:t>-de la </a:t>
            </a:r>
            <a:r>
              <a:rPr lang="en-US" sz="3200" dirty="0" err="1"/>
              <a:t>varste</a:t>
            </a:r>
            <a:r>
              <a:rPr lang="en-US" sz="3200" dirty="0"/>
              <a:t> </a:t>
            </a:r>
            <a:r>
              <a:rPr lang="en-US" sz="3200" dirty="0" err="1"/>
              <a:t>fragede</a:t>
            </a:r>
            <a:endParaRPr lang="en-US" sz="3200" dirty="0"/>
          </a:p>
          <a:p>
            <a:r>
              <a:rPr lang="en-US" sz="3200" dirty="0" err="1"/>
              <a:t>Programe</a:t>
            </a:r>
            <a:r>
              <a:rPr lang="en-US" sz="3200" dirty="0"/>
              <a:t> de wellness </a:t>
            </a:r>
            <a:r>
              <a:rPr lang="en-US" sz="3200" dirty="0" err="1"/>
              <a:t>comunitare</a:t>
            </a:r>
            <a:r>
              <a:rPr lang="en-US" sz="3200" dirty="0"/>
              <a:t>-  </a:t>
            </a:r>
            <a:r>
              <a:rPr lang="en-US" sz="3200" dirty="0" err="1"/>
              <a:t>acele</a:t>
            </a:r>
            <a:r>
              <a:rPr lang="en-US" sz="3200" dirty="0"/>
              <a:t> </a:t>
            </a:r>
            <a:r>
              <a:rPr lang="en-US" sz="3200" dirty="0" err="1"/>
              <a:t>activitati</a:t>
            </a:r>
            <a:r>
              <a:rPr lang="en-US" sz="3200" dirty="0"/>
              <a:t> practice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teoretice</a:t>
            </a:r>
            <a:r>
              <a:rPr lang="en-US" sz="3200" dirty="0"/>
              <a:t> </a:t>
            </a:r>
            <a:r>
              <a:rPr lang="en-US" sz="3200" dirty="0" err="1"/>
              <a:t>educationale</a:t>
            </a:r>
            <a:r>
              <a:rPr lang="en-US" sz="3200" dirty="0"/>
              <a:t>, sportive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sociale</a:t>
            </a:r>
            <a:r>
              <a:rPr lang="en-US" sz="3200" dirty="0"/>
              <a:t> la care </a:t>
            </a:r>
            <a:r>
              <a:rPr lang="en-US" sz="3200" dirty="0" err="1"/>
              <a:t>participantii</a:t>
            </a:r>
            <a:r>
              <a:rPr lang="en-US" sz="3200" dirty="0"/>
              <a:t> au </a:t>
            </a:r>
            <a:r>
              <a:rPr lang="en-US" sz="3200" dirty="0" err="1"/>
              <a:t>acces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isi</a:t>
            </a:r>
            <a:r>
              <a:rPr lang="en-US" sz="3200" dirty="0"/>
              <a:t> </a:t>
            </a:r>
            <a:r>
              <a:rPr lang="en-US" sz="3200" dirty="0" err="1"/>
              <a:t>imbunatateasca</a:t>
            </a:r>
            <a:r>
              <a:rPr lang="en-US" sz="3200" dirty="0"/>
              <a:t> </a:t>
            </a:r>
            <a:r>
              <a:rPr lang="en-US" sz="3200" dirty="0" err="1"/>
              <a:t>sanatatea</a:t>
            </a:r>
            <a:r>
              <a:rPr lang="en-US" sz="3200" dirty="0"/>
              <a:t>, </a:t>
            </a:r>
            <a:r>
              <a:rPr lang="en-US" sz="3200" dirty="0" err="1"/>
              <a:t>longevitatea</a:t>
            </a:r>
            <a:r>
              <a:rPr lang="en-US" sz="3200" dirty="0"/>
              <a:t>, </a:t>
            </a:r>
            <a:r>
              <a:rPr lang="en-US" sz="3200" dirty="0" err="1"/>
              <a:t>calitatea</a:t>
            </a:r>
            <a:r>
              <a:rPr lang="en-US" sz="3200" dirty="0"/>
              <a:t> </a:t>
            </a:r>
            <a:r>
              <a:rPr lang="en-US" sz="3200" dirty="0" err="1"/>
              <a:t>vietii</a:t>
            </a:r>
            <a:r>
              <a:rPr lang="en-US" sz="3200" dirty="0"/>
              <a:t>, </a:t>
            </a:r>
            <a:r>
              <a:rPr lang="en-US" sz="3200" dirty="0" err="1"/>
              <a:t>conditiile</a:t>
            </a:r>
            <a:r>
              <a:rPr lang="en-US" sz="3200" dirty="0"/>
              <a:t> de </a:t>
            </a:r>
            <a:r>
              <a:rPr lang="en-US" sz="3200" dirty="0" err="1"/>
              <a:t>boala</a:t>
            </a:r>
            <a:r>
              <a:rPr lang="en-US" sz="3200" dirty="0"/>
              <a:t> </a:t>
            </a:r>
            <a:r>
              <a:rPr lang="en-US" sz="3200" dirty="0" err="1"/>
              <a:t>existente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previna</a:t>
            </a:r>
            <a:r>
              <a:rPr lang="en-US" sz="3200" dirty="0"/>
              <a:t> </a:t>
            </a:r>
            <a:r>
              <a:rPr lang="en-US" sz="3200" dirty="0" err="1"/>
              <a:t>alte</a:t>
            </a:r>
            <a:r>
              <a:rPr lang="en-US" sz="3200" dirty="0"/>
              <a:t> </a:t>
            </a:r>
            <a:r>
              <a:rPr lang="en-US" sz="3200" dirty="0" err="1"/>
              <a:t>boli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708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666939-206B-4FA9-843E-E4DFF7940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</a:rPr>
              <a:t>PREVENTIA PRIMARA la nivel comunitar se mai realizeaza prin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3E65F393-A8AD-44DC-B700-0269C1CB8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874455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384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CA6A59-3C35-40FF-B89A-CA329DBEF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Educatia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consilierea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si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coachingul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de sanitate </a:t>
            </a:r>
            <a:r>
              <a:rPr lang="en-US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pentru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un </a:t>
            </a:r>
            <a:r>
              <a:rPr lang="en-US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pacient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cronic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BB20A0-32CA-454A-873D-18ABBC6BED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630191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3847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E8B27-6DA6-4AA8-A3FA-6E6BE3B02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exemplu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F75DB9E-ECC3-470B-9D37-99143E555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424412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366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F4E06-1D79-4E50-975F-01D63E63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Educatia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coachingul</a:t>
            </a:r>
            <a:r>
              <a:rPr lang="en-US" dirty="0"/>
              <a:t> de </a:t>
            </a:r>
            <a:r>
              <a:rPr lang="en-US" dirty="0" err="1"/>
              <a:t>sanatate</a:t>
            </a:r>
            <a:r>
              <a:rPr lang="en-US" dirty="0"/>
              <a:t> sunt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deoarece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7A42E-4323-4152-9D2B-5838C1075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 </a:t>
            </a:r>
            <a:r>
              <a:rPr lang="en-US" sz="2800" dirty="0" err="1"/>
              <a:t>individ</a:t>
            </a:r>
            <a:r>
              <a:rPr lang="en-US" sz="2800" dirty="0"/>
              <a:t> </a:t>
            </a:r>
            <a:r>
              <a:rPr lang="en-US" sz="2800" dirty="0" err="1"/>
              <a:t>poate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cunoasca</a:t>
            </a:r>
            <a:r>
              <a:rPr lang="en-US" sz="2800" dirty="0"/>
              <a:t> </a:t>
            </a:r>
            <a:r>
              <a:rPr lang="en-US" sz="2800" dirty="0" err="1"/>
              <a:t>niste</a:t>
            </a:r>
            <a:r>
              <a:rPr lang="en-US" sz="2800" dirty="0"/>
              <a:t> </a:t>
            </a:r>
            <a:r>
              <a:rPr lang="en-US" sz="2800" dirty="0" err="1"/>
              <a:t>lucruri</a:t>
            </a:r>
            <a:r>
              <a:rPr lang="en-US" sz="2800" dirty="0"/>
              <a:t> </a:t>
            </a:r>
            <a:r>
              <a:rPr lang="en-US" sz="2800" dirty="0" err="1"/>
              <a:t>despre</a:t>
            </a:r>
            <a:r>
              <a:rPr lang="en-US" sz="2800" dirty="0"/>
              <a:t> </a:t>
            </a:r>
            <a:r>
              <a:rPr lang="en-US" sz="2800" dirty="0" err="1"/>
              <a:t>boala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totusi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nu </a:t>
            </a:r>
            <a:r>
              <a:rPr lang="en-US" sz="2800" dirty="0" err="1"/>
              <a:t>constientizeze</a:t>
            </a:r>
            <a:r>
              <a:rPr lang="en-US" sz="2800" dirty="0"/>
              <a:t> </a:t>
            </a:r>
            <a:r>
              <a:rPr lang="en-US" sz="2800" dirty="0" err="1"/>
              <a:t>importanta</a:t>
            </a:r>
            <a:r>
              <a:rPr lang="en-US" sz="2800" dirty="0"/>
              <a:t> </a:t>
            </a:r>
            <a:r>
              <a:rPr lang="en-US" sz="2800" dirty="0" err="1"/>
              <a:t>lor</a:t>
            </a:r>
            <a:r>
              <a:rPr lang="en-US" sz="2800" dirty="0"/>
              <a:t>, </a:t>
            </a:r>
            <a:r>
              <a:rPr lang="en-US" sz="2800" dirty="0" err="1"/>
              <a:t>pana</a:t>
            </a:r>
            <a:r>
              <a:rPr lang="en-US" sz="2800" dirty="0"/>
              <a:t> nu </a:t>
            </a:r>
            <a:r>
              <a:rPr lang="en-US" sz="2800" dirty="0" err="1"/>
              <a:t>primeste</a:t>
            </a:r>
            <a:r>
              <a:rPr lang="en-US" sz="2800" dirty="0"/>
              <a:t> o </a:t>
            </a:r>
            <a:r>
              <a:rPr lang="en-US" sz="2800" dirty="0" err="1"/>
              <a:t>instructare</a:t>
            </a:r>
            <a:r>
              <a:rPr lang="en-US" sz="2800" dirty="0"/>
              <a:t> </a:t>
            </a:r>
            <a:r>
              <a:rPr lang="en-US" sz="2800" dirty="0" err="1"/>
              <a:t>directa</a:t>
            </a:r>
            <a:r>
              <a:rPr lang="en-US" sz="2800" dirty="0"/>
              <a:t>, </a:t>
            </a:r>
            <a:r>
              <a:rPr lang="en-US" sz="2800" dirty="0" err="1"/>
              <a:t>personalizata</a:t>
            </a:r>
            <a:r>
              <a:rPr lang="en-US" sz="2800" dirty="0"/>
              <a:t>, cu </a:t>
            </a:r>
            <a:r>
              <a:rPr lang="en-US" sz="2800" dirty="0" err="1"/>
              <a:t>compasiune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intelegere</a:t>
            </a:r>
            <a:r>
              <a:rPr lang="en-US" sz="2800" dirty="0"/>
              <a:t> fata de </a:t>
            </a:r>
            <a:r>
              <a:rPr lang="en-US" sz="2800" dirty="0" err="1"/>
              <a:t>conditia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endParaRPr lang="en-US" sz="2800" dirty="0"/>
          </a:p>
          <a:p>
            <a:r>
              <a:rPr lang="en-US" sz="2800" dirty="0"/>
              <a:t>Un </a:t>
            </a:r>
            <a:r>
              <a:rPr lang="en-US" sz="2800" dirty="0" err="1"/>
              <a:t>individ</a:t>
            </a:r>
            <a:r>
              <a:rPr lang="en-US" sz="2800" dirty="0"/>
              <a:t> are </a:t>
            </a:r>
            <a:r>
              <a:rPr lang="en-US" sz="2800" dirty="0" err="1"/>
              <a:t>potentialul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adopte</a:t>
            </a:r>
            <a:r>
              <a:rPr lang="en-US" sz="2800" dirty="0"/>
              <a:t> </a:t>
            </a:r>
            <a:r>
              <a:rPr lang="en-US" sz="2800" dirty="0" err="1"/>
              <a:t>noi</a:t>
            </a:r>
            <a:r>
              <a:rPr lang="en-US" sz="2800" dirty="0"/>
              <a:t> </a:t>
            </a:r>
            <a:r>
              <a:rPr lang="en-US" sz="2800" dirty="0" err="1"/>
              <a:t>rutine</a:t>
            </a:r>
            <a:r>
              <a:rPr lang="en-US" sz="2800" dirty="0"/>
              <a:t> de </a:t>
            </a:r>
            <a:r>
              <a:rPr lang="en-US" sz="2800" dirty="0" err="1"/>
              <a:t>viata</a:t>
            </a:r>
            <a:r>
              <a:rPr lang="en-US" sz="2800" dirty="0"/>
              <a:t> </a:t>
            </a:r>
            <a:r>
              <a:rPr lang="en-US" sz="2800" dirty="0" err="1"/>
              <a:t>sanatoase</a:t>
            </a:r>
            <a:r>
              <a:rPr lang="en-US" sz="2800" dirty="0"/>
              <a:t> </a:t>
            </a:r>
            <a:r>
              <a:rPr lang="en-US" sz="2800" dirty="0" err="1"/>
              <a:t>dar</a:t>
            </a:r>
            <a:r>
              <a:rPr lang="en-US" sz="2800" dirty="0"/>
              <a:t> </a:t>
            </a:r>
            <a:r>
              <a:rPr lang="en-US" sz="2800" dirty="0" err="1"/>
              <a:t>aceasta</a:t>
            </a:r>
            <a:r>
              <a:rPr lang="en-US" sz="2800" dirty="0"/>
              <a:t> </a:t>
            </a:r>
            <a:r>
              <a:rPr lang="en-US" sz="2800" dirty="0" err="1"/>
              <a:t>necesita</a:t>
            </a:r>
            <a:r>
              <a:rPr lang="en-US" sz="2800" dirty="0"/>
              <a:t> o </a:t>
            </a:r>
            <a:r>
              <a:rPr lang="en-US" sz="2800" dirty="0" err="1"/>
              <a:t>instructare</a:t>
            </a:r>
            <a:r>
              <a:rPr lang="en-US" sz="2800" dirty="0"/>
              <a:t> , pe </a:t>
            </a:r>
            <a:r>
              <a:rPr lang="en-US" sz="2800" dirty="0" err="1"/>
              <a:t>pasi</a:t>
            </a:r>
            <a:r>
              <a:rPr lang="en-US" sz="2800" dirty="0"/>
              <a:t> </a:t>
            </a:r>
            <a:r>
              <a:rPr lang="en-US" sz="2800" dirty="0" err="1"/>
              <a:t>simpli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usori</a:t>
            </a:r>
            <a:r>
              <a:rPr lang="en-US" sz="2800" dirty="0"/>
              <a:t> ,</a:t>
            </a:r>
            <a:r>
              <a:rPr lang="en-US" sz="2800" dirty="0" err="1"/>
              <a:t>plina</a:t>
            </a:r>
            <a:r>
              <a:rPr lang="en-US" sz="2800" dirty="0"/>
              <a:t> de </a:t>
            </a:r>
            <a:r>
              <a:rPr lang="en-US" sz="2800" dirty="0" err="1"/>
              <a:t>dedicatie</a:t>
            </a:r>
            <a:r>
              <a:rPr lang="en-US" sz="2800" dirty="0"/>
              <a:t>, </a:t>
            </a:r>
            <a:r>
              <a:rPr lang="en-US" sz="2800" dirty="0" err="1"/>
              <a:t>empatie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motivatie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084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FFF8BA-E008-4068-851C-2CED296A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6E744C-E02F-48BF-BD37-C3CDEFF8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4076153" cy="5156642"/>
          </a:xfrm>
        </p:spPr>
        <p:txBody>
          <a:bodyPr anchor="ctr">
            <a:normAutofit/>
          </a:bodyPr>
          <a:lstStyle/>
          <a:p>
            <a:r>
              <a:rPr lang="en-US" sz="3200" dirty="0" err="1">
                <a:solidFill>
                  <a:schemeClr val="tx2"/>
                </a:solidFill>
              </a:rPr>
              <a:t>Importanta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chestionarelor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personale</a:t>
            </a:r>
            <a:r>
              <a:rPr lang="en-US" sz="3200" dirty="0">
                <a:solidFill>
                  <a:schemeClr val="tx2"/>
                </a:solidFill>
              </a:rPr>
              <a:t> de </a:t>
            </a:r>
            <a:r>
              <a:rPr lang="en-US" sz="3200" dirty="0" err="1">
                <a:solidFill>
                  <a:schemeClr val="tx2"/>
                </a:solidFill>
              </a:rPr>
              <a:t>evaluare</a:t>
            </a:r>
            <a:r>
              <a:rPr lang="en-US" sz="3200" dirty="0">
                <a:solidFill>
                  <a:schemeClr val="tx2"/>
                </a:solidFill>
              </a:rPr>
              <a:t> a </a:t>
            </a:r>
            <a:r>
              <a:rPr lang="en-US" sz="3200" dirty="0" err="1">
                <a:solidFill>
                  <a:schemeClr val="tx2"/>
                </a:solidFill>
              </a:rPr>
              <a:t>stilului</a:t>
            </a:r>
            <a:r>
              <a:rPr lang="en-US" sz="3200" dirty="0">
                <a:solidFill>
                  <a:schemeClr val="tx2"/>
                </a:solidFill>
              </a:rPr>
              <a:t> de  </a:t>
            </a:r>
            <a:r>
              <a:rPr lang="en-US" sz="3200" dirty="0" err="1">
                <a:solidFill>
                  <a:schemeClr val="tx2"/>
                </a:solidFill>
              </a:rPr>
              <a:t>viata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rutinelor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sanatoase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2B0DA7-13B0-4805-B9BD-9BFACCB23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D17921-1EF4-488E-A9AA-AC6B7F3CE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A39CF-B5D0-468B-AD56-A4A0D0F42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43" y="702156"/>
            <a:ext cx="6834065" cy="5156643"/>
          </a:xfrm>
        </p:spPr>
        <p:txBody>
          <a:bodyPr>
            <a:normAutofit/>
          </a:bodyPr>
          <a:lstStyle/>
          <a:p>
            <a:r>
              <a:rPr lang="en-US" sz="2400" dirty="0" err="1"/>
              <a:t>Completate</a:t>
            </a:r>
            <a:r>
              <a:rPr lang="en-US" sz="2400" dirty="0"/>
              <a:t> personal in </a:t>
            </a:r>
            <a:r>
              <a:rPr lang="en-US" sz="2400" dirty="0" err="1"/>
              <a:t>privat</a:t>
            </a:r>
            <a:r>
              <a:rPr lang="en-US" sz="2400" dirty="0"/>
              <a:t> , </a:t>
            </a:r>
            <a:r>
              <a:rPr lang="en-US" sz="2400" dirty="0" err="1"/>
              <a:t>ele</a:t>
            </a:r>
            <a:r>
              <a:rPr lang="en-US" sz="2400" dirty="0"/>
              <a:t> </a:t>
            </a:r>
            <a:r>
              <a:rPr lang="en-US" sz="2400" dirty="0" err="1"/>
              <a:t>ridica</a:t>
            </a:r>
            <a:r>
              <a:rPr lang="en-US" sz="2400" dirty="0"/>
              <a:t>  </a:t>
            </a:r>
            <a:r>
              <a:rPr lang="en-US" sz="2400" dirty="0" err="1"/>
              <a:t>constienta</a:t>
            </a:r>
            <a:r>
              <a:rPr lang="en-US" sz="2400" dirty="0"/>
              <a:t> </a:t>
            </a:r>
            <a:r>
              <a:rPr lang="en-US" sz="2400" dirty="0" err="1"/>
              <a:t>individului</a:t>
            </a:r>
            <a:r>
              <a:rPr lang="en-US" sz="2400" dirty="0"/>
              <a:t> </a:t>
            </a:r>
            <a:r>
              <a:rPr lang="en-US" sz="2400" dirty="0" err="1"/>
              <a:t>despre</a:t>
            </a:r>
            <a:r>
              <a:rPr lang="en-US" sz="2400" dirty="0"/>
              <a:t> </a:t>
            </a:r>
            <a:r>
              <a:rPr lang="en-US" sz="2400" dirty="0" err="1"/>
              <a:t>rutinele</a:t>
            </a:r>
            <a:r>
              <a:rPr lang="en-US" sz="2400" dirty="0"/>
              <a:t> din </a:t>
            </a:r>
            <a:r>
              <a:rPr lang="en-US" sz="2400" dirty="0" err="1"/>
              <a:t>viata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- care sunt </a:t>
            </a:r>
            <a:r>
              <a:rPr lang="en-US" sz="2400" dirty="0" err="1"/>
              <a:t>sau</a:t>
            </a:r>
            <a:r>
              <a:rPr lang="en-US" sz="2400" dirty="0"/>
              <a:t> nu benefice </a:t>
            </a:r>
            <a:r>
              <a:rPr lang="en-US" sz="2400" dirty="0" err="1"/>
              <a:t>sanatatii</a:t>
            </a:r>
            <a:r>
              <a:rPr lang="en-US" sz="2400" dirty="0"/>
              <a:t> sale</a:t>
            </a:r>
          </a:p>
          <a:p>
            <a:r>
              <a:rPr lang="en-US" sz="2400" dirty="0" err="1"/>
              <a:t>Ele</a:t>
            </a:r>
            <a:r>
              <a:rPr lang="en-US" sz="2400" dirty="0"/>
              <a:t> </a:t>
            </a:r>
            <a:r>
              <a:rPr lang="en-US" sz="2400" dirty="0" err="1"/>
              <a:t>constituie</a:t>
            </a:r>
            <a:r>
              <a:rPr lang="en-US" sz="2400" dirty="0"/>
              <a:t> </a:t>
            </a:r>
            <a:r>
              <a:rPr lang="en-US" sz="2400" dirty="0" err="1"/>
              <a:t>prilej</a:t>
            </a:r>
            <a:r>
              <a:rPr lang="en-US" sz="2400" dirty="0"/>
              <a:t> ulterior de </a:t>
            </a:r>
            <a:r>
              <a:rPr lang="en-US" sz="2400" dirty="0" err="1"/>
              <a:t>discutie</a:t>
            </a:r>
            <a:r>
              <a:rPr lang="en-US" sz="2400" dirty="0"/>
              <a:t> cu </a:t>
            </a:r>
            <a:r>
              <a:rPr lang="en-US" sz="2400" dirty="0" err="1"/>
              <a:t>consilierul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coachul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de </a:t>
            </a:r>
            <a:r>
              <a:rPr lang="en-US" sz="2400" dirty="0" err="1"/>
              <a:t>sanatate</a:t>
            </a:r>
            <a:r>
              <a:rPr lang="en-US" sz="2400" dirty="0"/>
              <a:t> , cum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actioneze</a:t>
            </a:r>
            <a:r>
              <a:rPr lang="en-US" sz="2400" dirty="0"/>
              <a:t> </a:t>
            </a:r>
            <a:r>
              <a:rPr lang="en-US" sz="2400" dirty="0" err="1"/>
              <a:t>astfel</a:t>
            </a:r>
            <a:r>
              <a:rPr lang="en-US" sz="2400" dirty="0"/>
              <a:t> ca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imbunatateasca</a:t>
            </a:r>
            <a:r>
              <a:rPr lang="en-US" sz="2400" dirty="0"/>
              <a:t> </a:t>
            </a:r>
            <a:r>
              <a:rPr lang="en-US" sz="2400" dirty="0" err="1"/>
              <a:t>stilul</a:t>
            </a:r>
            <a:r>
              <a:rPr lang="en-US" sz="2400" dirty="0"/>
              <a:t> de </a:t>
            </a:r>
            <a:r>
              <a:rPr lang="en-US" sz="2400" dirty="0" err="1"/>
              <a:t>viata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422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17">
            <a:extLst>
              <a:ext uri="{FF2B5EF4-FFF2-40B4-BE49-F238E27FC236}">
                <a16:creationId xmlns:a16="http://schemas.microsoft.com/office/drawing/2014/main" id="{18FFF8BA-E008-4068-851C-2CED296A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67AF-610C-4451-BF58-177B5582C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4076153" cy="5156642"/>
          </a:xfrm>
        </p:spPr>
        <p:txBody>
          <a:bodyPr anchor="ctr">
            <a:normAutofit/>
          </a:bodyPr>
          <a:lstStyle/>
          <a:p>
            <a:r>
              <a:rPr lang="en-US" sz="3700" dirty="0" err="1">
                <a:solidFill>
                  <a:schemeClr val="tx2"/>
                </a:solidFill>
              </a:rPr>
              <a:t>Importanta</a:t>
            </a:r>
            <a:r>
              <a:rPr lang="en-US" sz="3700" dirty="0">
                <a:solidFill>
                  <a:schemeClr val="tx2"/>
                </a:solidFill>
              </a:rPr>
              <a:t> </a:t>
            </a:r>
            <a:r>
              <a:rPr lang="en-US" sz="3700" dirty="0" err="1">
                <a:solidFill>
                  <a:schemeClr val="tx2"/>
                </a:solidFill>
              </a:rPr>
              <a:t>consilierii</a:t>
            </a:r>
            <a:r>
              <a:rPr lang="en-US" sz="3700" dirty="0">
                <a:solidFill>
                  <a:schemeClr val="tx2"/>
                </a:solidFill>
              </a:rPr>
              <a:t> </a:t>
            </a:r>
            <a:r>
              <a:rPr lang="en-US" sz="3700" dirty="0" err="1">
                <a:solidFill>
                  <a:schemeClr val="tx2"/>
                </a:solidFill>
              </a:rPr>
              <a:t>si</a:t>
            </a:r>
            <a:r>
              <a:rPr lang="en-US" sz="3700" dirty="0">
                <a:solidFill>
                  <a:schemeClr val="tx2"/>
                </a:solidFill>
              </a:rPr>
              <a:t> </a:t>
            </a:r>
            <a:r>
              <a:rPr lang="en-US" sz="3700" dirty="0" err="1">
                <a:solidFill>
                  <a:schemeClr val="tx2"/>
                </a:solidFill>
              </a:rPr>
              <a:t>coachingului</a:t>
            </a:r>
            <a:r>
              <a:rPr lang="en-US" sz="3700" dirty="0">
                <a:solidFill>
                  <a:schemeClr val="tx2"/>
                </a:solidFill>
              </a:rPr>
              <a:t> de </a:t>
            </a:r>
            <a:r>
              <a:rPr lang="en-US" sz="3700" dirty="0" err="1">
                <a:solidFill>
                  <a:schemeClr val="tx2"/>
                </a:solidFill>
              </a:rPr>
              <a:t>sanatate</a:t>
            </a:r>
            <a:br>
              <a:rPr lang="en-US" sz="3700" dirty="0">
                <a:solidFill>
                  <a:schemeClr val="tx2"/>
                </a:solidFill>
              </a:rPr>
            </a:br>
            <a:endParaRPr lang="en-US" sz="3700" dirty="0">
              <a:solidFill>
                <a:schemeClr val="tx2"/>
              </a:solidFill>
            </a:endParaRPr>
          </a:p>
        </p:txBody>
      </p:sp>
      <p:sp>
        <p:nvSpPr>
          <p:cNvPr id="40" name="Rectangle 19">
            <a:extLst>
              <a:ext uri="{FF2B5EF4-FFF2-40B4-BE49-F238E27FC236}">
                <a16:creationId xmlns:a16="http://schemas.microsoft.com/office/drawing/2014/main" id="{832B0DA7-13B0-4805-B9BD-9BFACCB23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1">
            <a:extLst>
              <a:ext uri="{FF2B5EF4-FFF2-40B4-BE49-F238E27FC236}">
                <a16:creationId xmlns:a16="http://schemas.microsoft.com/office/drawing/2014/main" id="{D5D17921-1EF4-488E-A9AA-AC6B7F3CE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1A8ACE33-60AC-425F-9A75-8668044C7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43" y="702156"/>
            <a:ext cx="6834065" cy="515664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997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322441"/>
      </a:dk2>
      <a:lt2>
        <a:srgbClr val="E2E8E5"/>
      </a:lt2>
      <a:accent1>
        <a:srgbClr val="C34D8C"/>
      </a:accent1>
      <a:accent2>
        <a:srgbClr val="B13BAC"/>
      </a:accent2>
      <a:accent3>
        <a:srgbClr val="974DC3"/>
      </a:accent3>
      <a:accent4>
        <a:srgbClr val="5C44B5"/>
      </a:accent4>
      <a:accent5>
        <a:srgbClr val="4D65C3"/>
      </a:accent5>
      <a:accent6>
        <a:srgbClr val="3B84B1"/>
      </a:accent6>
      <a:hlink>
        <a:srgbClr val="6669CC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577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Gill Sans MT</vt:lpstr>
      <vt:lpstr>Wingdings 2</vt:lpstr>
      <vt:lpstr>DividendVTI</vt:lpstr>
      <vt:lpstr>Semnificatia prioritizarii preventiei primare si educatiei si coachingului  de sanatate in reforma sistemului medical</vt:lpstr>
      <vt:lpstr>CE INSEAMNA PREVENTIE PRIMARA SI CUM SE REALIZEAZA EA</vt:lpstr>
      <vt:lpstr>PREVENTIA PRIMARA la nivel comunitar se realizeaza prin</vt:lpstr>
      <vt:lpstr>PREVENTIA PRIMARA la nivel comunitar se mai realizeaza prin</vt:lpstr>
      <vt:lpstr>Educatia, consilierea si coachingul de sanitate pentru un pacient cronic</vt:lpstr>
      <vt:lpstr>exemplu</vt:lpstr>
      <vt:lpstr>Educatia si coachingul de sanatate sunt necesare deoarece</vt:lpstr>
      <vt:lpstr>Importanta chestionarelor personale de evaluare a stilului de  viata si rutinelor sanatoase</vt:lpstr>
      <vt:lpstr>Importanta consilierii si coachingului de sanatate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Semnificatia prioritizarii preventiei primare si educatiei pentru sanatate in reforma sistemului medical</dc:title>
  <dc:creator>charlotte wellness</dc:creator>
  <cp:lastModifiedBy>charlotte wellness</cp:lastModifiedBy>
  <cp:revision>4</cp:revision>
  <dcterms:created xsi:type="dcterms:W3CDTF">2019-09-15T11:28:57Z</dcterms:created>
  <dcterms:modified xsi:type="dcterms:W3CDTF">2019-09-15T12:00:28Z</dcterms:modified>
</cp:coreProperties>
</file>