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86" r:id="rId5"/>
    <p:sldId id="259" r:id="rId6"/>
    <p:sldId id="287" r:id="rId7"/>
    <p:sldId id="290" r:id="rId8"/>
    <p:sldId id="289" r:id="rId9"/>
    <p:sldId id="291" r:id="rId10"/>
    <p:sldId id="292" r:id="rId11"/>
    <p:sldId id="293" r:id="rId12"/>
    <p:sldId id="295" r:id="rId13"/>
    <p:sldId id="294" r:id="rId14"/>
    <p:sldId id="288" r:id="rId15"/>
    <p:sldId id="263" r:id="rId16"/>
    <p:sldId id="262" r:id="rId17"/>
    <p:sldId id="264" r:id="rId18"/>
    <p:sldId id="285" r:id="rId19"/>
    <p:sldId id="270" r:id="rId20"/>
    <p:sldId id="265" r:id="rId21"/>
    <p:sldId id="266" r:id="rId22"/>
    <p:sldId id="267" r:id="rId23"/>
    <p:sldId id="268" r:id="rId24"/>
    <p:sldId id="269" r:id="rId25"/>
    <p:sldId id="274" r:id="rId26"/>
    <p:sldId id="275" r:id="rId27"/>
    <p:sldId id="271" r:id="rId28"/>
    <p:sldId id="277" r:id="rId29"/>
    <p:sldId id="273" r:id="rId30"/>
    <p:sldId id="272" r:id="rId31"/>
    <p:sldId id="278" r:id="rId32"/>
    <p:sldId id="279" r:id="rId33"/>
    <p:sldId id="280" r:id="rId34"/>
    <p:sldId id="282" r:id="rId35"/>
    <p:sldId id="283" r:id="rId36"/>
    <p:sldId id="284"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0" d="100"/>
          <a:sy n="10" d="100"/>
        </p:scale>
        <p:origin x="2124"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diagrams/_rels/data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0.svg"/></Relationships>
</file>

<file path=ppt/diagrams/_rels/data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18.svg"/></Relationships>
</file>

<file path=ppt/diagrams/_rels/data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3.png"/><Relationship Id="rId7" Type="http://schemas.openxmlformats.org/officeDocument/2006/relationships/image" Target="../media/image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4.svg"/></Relationships>
</file>

<file path=ppt/diagrams/_rels/data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4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18.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3.png"/><Relationship Id="rId7" Type="http://schemas.openxmlformats.org/officeDocument/2006/relationships/image" Target="../media/image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4.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F41883F-756F-4AF6-B018-557B7333019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380E69C-74C2-4F8E-BF32-63CECB253D8A}">
      <dgm:prSet/>
      <dgm:spPr/>
      <dgm:t>
        <a:bodyPr/>
        <a:lstStyle/>
        <a:p>
          <a:r>
            <a:rPr lang="en-US"/>
            <a:t>Wellness Coach Introduction Session: </a:t>
          </a:r>
        </a:p>
      </dgm:t>
    </dgm:pt>
    <dgm:pt modelId="{6F5939E9-24DD-4941-94BD-0A2B540B6B13}" type="parTrans" cxnId="{99E6D201-B4BF-4BAB-ADAB-57A90749713B}">
      <dgm:prSet/>
      <dgm:spPr/>
      <dgm:t>
        <a:bodyPr/>
        <a:lstStyle/>
        <a:p>
          <a:endParaRPr lang="en-US"/>
        </a:p>
      </dgm:t>
    </dgm:pt>
    <dgm:pt modelId="{1EB0A936-C6C6-4A53-BA96-FF4A9D7023DA}" type="sibTrans" cxnId="{99E6D201-B4BF-4BAB-ADAB-57A90749713B}">
      <dgm:prSet/>
      <dgm:spPr/>
      <dgm:t>
        <a:bodyPr/>
        <a:lstStyle/>
        <a:p>
          <a:endParaRPr lang="en-US"/>
        </a:p>
      </dgm:t>
    </dgm:pt>
    <dgm:pt modelId="{872AFB00-517B-419C-89B6-D05CA8C0E3BE}">
      <dgm:prSet/>
      <dgm:spPr/>
      <dgm:t>
        <a:bodyPr/>
        <a:lstStyle/>
        <a:p>
          <a:r>
            <a:rPr lang="en-US"/>
            <a:t>A comprehensive presentation to his client with education, work, projects achieved and in progress and main field of interest, family status</a:t>
          </a:r>
        </a:p>
      </dgm:t>
    </dgm:pt>
    <dgm:pt modelId="{639C6AE5-301E-48D3-A07C-3823F3324522}" type="parTrans" cxnId="{8661E738-DEE9-4249-B541-2ABF6B5704AD}">
      <dgm:prSet/>
      <dgm:spPr/>
      <dgm:t>
        <a:bodyPr/>
        <a:lstStyle/>
        <a:p>
          <a:endParaRPr lang="en-US"/>
        </a:p>
      </dgm:t>
    </dgm:pt>
    <dgm:pt modelId="{D72096DB-0229-4438-A319-4E605770F5DF}" type="sibTrans" cxnId="{8661E738-DEE9-4249-B541-2ABF6B5704AD}">
      <dgm:prSet/>
      <dgm:spPr/>
      <dgm:t>
        <a:bodyPr/>
        <a:lstStyle/>
        <a:p>
          <a:endParaRPr lang="en-US"/>
        </a:p>
      </dgm:t>
    </dgm:pt>
    <dgm:pt modelId="{886C77A3-F8A6-4065-9D2E-7952CCA8DD57}">
      <dgm:prSet/>
      <dgm:spPr/>
      <dgm:t>
        <a:bodyPr/>
        <a:lstStyle/>
        <a:p>
          <a:r>
            <a:rPr lang="en-US"/>
            <a:t>Wellness and Health are a holistic multi dimensional state</a:t>
          </a:r>
        </a:p>
      </dgm:t>
    </dgm:pt>
    <dgm:pt modelId="{7962AE47-844A-4EC8-9959-5F89ADF662D1}" type="parTrans" cxnId="{621F7563-9F15-4B94-9479-D3BBA931492B}">
      <dgm:prSet/>
      <dgm:spPr/>
      <dgm:t>
        <a:bodyPr/>
        <a:lstStyle/>
        <a:p>
          <a:endParaRPr lang="en-US"/>
        </a:p>
      </dgm:t>
    </dgm:pt>
    <dgm:pt modelId="{BE894FE5-8B8C-4D1A-917F-ACCF95607C4D}" type="sibTrans" cxnId="{621F7563-9F15-4B94-9479-D3BBA931492B}">
      <dgm:prSet/>
      <dgm:spPr/>
      <dgm:t>
        <a:bodyPr/>
        <a:lstStyle/>
        <a:p>
          <a:endParaRPr lang="en-US"/>
        </a:p>
      </dgm:t>
    </dgm:pt>
    <dgm:pt modelId="{A839744E-2C3D-445F-98FA-D78C1CBA8B60}" type="pres">
      <dgm:prSet presAssocID="{6F41883F-756F-4AF6-B018-557B73330198}" presName="root" presStyleCnt="0">
        <dgm:presLayoutVars>
          <dgm:dir/>
          <dgm:resizeHandles val="exact"/>
        </dgm:presLayoutVars>
      </dgm:prSet>
      <dgm:spPr/>
    </dgm:pt>
    <dgm:pt modelId="{1ECEC1AE-C692-4EC0-AF4C-88D386B3768B}" type="pres">
      <dgm:prSet presAssocID="{C380E69C-74C2-4F8E-BF32-63CECB253D8A}" presName="compNode" presStyleCnt="0"/>
      <dgm:spPr/>
    </dgm:pt>
    <dgm:pt modelId="{EC43AD33-2AFE-40B3-BD5E-71E53CDDF919}" type="pres">
      <dgm:prSet presAssocID="{C380E69C-74C2-4F8E-BF32-63CECB253D8A}" presName="bgRect" presStyleLbl="bgShp" presStyleIdx="0" presStyleCnt="3"/>
      <dgm:spPr/>
    </dgm:pt>
    <dgm:pt modelId="{C3F52B4F-D1DC-414A-9814-DA9916F7CE7D}" type="pres">
      <dgm:prSet presAssocID="{C380E69C-74C2-4F8E-BF32-63CECB253D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8F1460E6-3C0A-474E-9D4B-F78E2FA002C3}" type="pres">
      <dgm:prSet presAssocID="{C380E69C-74C2-4F8E-BF32-63CECB253D8A}" presName="spaceRect" presStyleCnt="0"/>
      <dgm:spPr/>
    </dgm:pt>
    <dgm:pt modelId="{1D26890D-2145-473B-B606-776222E123A9}" type="pres">
      <dgm:prSet presAssocID="{C380E69C-74C2-4F8E-BF32-63CECB253D8A}" presName="parTx" presStyleLbl="revTx" presStyleIdx="0" presStyleCnt="3">
        <dgm:presLayoutVars>
          <dgm:chMax val="0"/>
          <dgm:chPref val="0"/>
        </dgm:presLayoutVars>
      </dgm:prSet>
      <dgm:spPr/>
    </dgm:pt>
    <dgm:pt modelId="{AC21528F-48FC-420C-9576-A811DDDBEDD3}" type="pres">
      <dgm:prSet presAssocID="{1EB0A936-C6C6-4A53-BA96-FF4A9D7023DA}" presName="sibTrans" presStyleCnt="0"/>
      <dgm:spPr/>
    </dgm:pt>
    <dgm:pt modelId="{9057DB37-CC66-4646-887D-B5703781A5C0}" type="pres">
      <dgm:prSet presAssocID="{872AFB00-517B-419C-89B6-D05CA8C0E3BE}" presName="compNode" presStyleCnt="0"/>
      <dgm:spPr/>
    </dgm:pt>
    <dgm:pt modelId="{9503C630-FB9F-47E4-A90F-08B79863C989}" type="pres">
      <dgm:prSet presAssocID="{872AFB00-517B-419C-89B6-D05CA8C0E3BE}" presName="bgRect" presStyleLbl="bgShp" presStyleIdx="1" presStyleCnt="3"/>
      <dgm:spPr/>
    </dgm:pt>
    <dgm:pt modelId="{F470FD53-D279-4AB5-AD2D-465947B4956D}" type="pres">
      <dgm:prSet presAssocID="{872AFB00-517B-419C-89B6-D05CA8C0E3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E596381-4892-4A70-9262-168874109828}" type="pres">
      <dgm:prSet presAssocID="{872AFB00-517B-419C-89B6-D05CA8C0E3BE}" presName="spaceRect" presStyleCnt="0"/>
      <dgm:spPr/>
    </dgm:pt>
    <dgm:pt modelId="{5B221F93-222B-48F2-AFFE-24F2374B9502}" type="pres">
      <dgm:prSet presAssocID="{872AFB00-517B-419C-89B6-D05CA8C0E3BE}" presName="parTx" presStyleLbl="revTx" presStyleIdx="1" presStyleCnt="3">
        <dgm:presLayoutVars>
          <dgm:chMax val="0"/>
          <dgm:chPref val="0"/>
        </dgm:presLayoutVars>
      </dgm:prSet>
      <dgm:spPr/>
    </dgm:pt>
    <dgm:pt modelId="{9628740B-9793-4942-9B89-35A62CA07814}" type="pres">
      <dgm:prSet presAssocID="{D72096DB-0229-4438-A319-4E605770F5DF}" presName="sibTrans" presStyleCnt="0"/>
      <dgm:spPr/>
    </dgm:pt>
    <dgm:pt modelId="{7E245670-2A72-4A0C-AB22-8441FA97ADC1}" type="pres">
      <dgm:prSet presAssocID="{886C77A3-F8A6-4065-9D2E-7952CCA8DD57}" presName="compNode" presStyleCnt="0"/>
      <dgm:spPr/>
    </dgm:pt>
    <dgm:pt modelId="{308FBEAD-EC3A-494A-A256-24EEF044D2E5}" type="pres">
      <dgm:prSet presAssocID="{886C77A3-F8A6-4065-9D2E-7952CCA8DD57}" presName="bgRect" presStyleLbl="bgShp" presStyleIdx="2" presStyleCnt="3"/>
      <dgm:spPr/>
    </dgm:pt>
    <dgm:pt modelId="{6548DE7D-5542-4239-BE05-ED2BD646342F}" type="pres">
      <dgm:prSet presAssocID="{886C77A3-F8A6-4065-9D2E-7952CCA8DD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764765A7-1B82-42B6-A067-818D468DC735}" type="pres">
      <dgm:prSet presAssocID="{886C77A3-F8A6-4065-9D2E-7952CCA8DD57}" presName="spaceRect" presStyleCnt="0"/>
      <dgm:spPr/>
    </dgm:pt>
    <dgm:pt modelId="{29A35C10-5C19-4ACD-B472-32FE67681936}" type="pres">
      <dgm:prSet presAssocID="{886C77A3-F8A6-4065-9D2E-7952CCA8DD57}" presName="parTx" presStyleLbl="revTx" presStyleIdx="2" presStyleCnt="3">
        <dgm:presLayoutVars>
          <dgm:chMax val="0"/>
          <dgm:chPref val="0"/>
        </dgm:presLayoutVars>
      </dgm:prSet>
      <dgm:spPr/>
    </dgm:pt>
  </dgm:ptLst>
  <dgm:cxnLst>
    <dgm:cxn modelId="{99E6D201-B4BF-4BAB-ADAB-57A90749713B}" srcId="{6F41883F-756F-4AF6-B018-557B73330198}" destId="{C380E69C-74C2-4F8E-BF32-63CECB253D8A}" srcOrd="0" destOrd="0" parTransId="{6F5939E9-24DD-4941-94BD-0A2B540B6B13}" sibTransId="{1EB0A936-C6C6-4A53-BA96-FF4A9D7023DA}"/>
    <dgm:cxn modelId="{8661E738-DEE9-4249-B541-2ABF6B5704AD}" srcId="{6F41883F-756F-4AF6-B018-557B73330198}" destId="{872AFB00-517B-419C-89B6-D05CA8C0E3BE}" srcOrd="1" destOrd="0" parTransId="{639C6AE5-301E-48D3-A07C-3823F3324522}" sibTransId="{D72096DB-0229-4438-A319-4E605770F5DF}"/>
    <dgm:cxn modelId="{90007D5D-100F-4F79-B74F-182708A5A5EC}" type="presOf" srcId="{C380E69C-74C2-4F8E-BF32-63CECB253D8A}" destId="{1D26890D-2145-473B-B606-776222E123A9}" srcOrd="0" destOrd="0" presId="urn:microsoft.com/office/officeart/2018/2/layout/IconVerticalSolidList"/>
    <dgm:cxn modelId="{621F7563-9F15-4B94-9479-D3BBA931492B}" srcId="{6F41883F-756F-4AF6-B018-557B73330198}" destId="{886C77A3-F8A6-4065-9D2E-7952CCA8DD57}" srcOrd="2" destOrd="0" parTransId="{7962AE47-844A-4EC8-9959-5F89ADF662D1}" sibTransId="{BE894FE5-8B8C-4D1A-917F-ACCF95607C4D}"/>
    <dgm:cxn modelId="{658C064D-B20B-49FD-86DA-DBCF1DD04143}" type="presOf" srcId="{872AFB00-517B-419C-89B6-D05CA8C0E3BE}" destId="{5B221F93-222B-48F2-AFFE-24F2374B9502}" srcOrd="0" destOrd="0" presId="urn:microsoft.com/office/officeart/2018/2/layout/IconVerticalSolidList"/>
    <dgm:cxn modelId="{92BF6457-5372-4A26-9DD4-92B8D5EAFCDA}" type="presOf" srcId="{6F41883F-756F-4AF6-B018-557B73330198}" destId="{A839744E-2C3D-445F-98FA-D78C1CBA8B60}" srcOrd="0" destOrd="0" presId="urn:microsoft.com/office/officeart/2018/2/layout/IconVerticalSolidList"/>
    <dgm:cxn modelId="{898B38A0-B8A6-4316-94A7-8B15F62F35E9}" type="presOf" srcId="{886C77A3-F8A6-4065-9D2E-7952CCA8DD57}" destId="{29A35C10-5C19-4ACD-B472-32FE67681936}" srcOrd="0" destOrd="0" presId="urn:microsoft.com/office/officeart/2018/2/layout/IconVerticalSolidList"/>
    <dgm:cxn modelId="{D078860D-98D6-47BF-9052-E0BD954EFE33}" type="presParOf" srcId="{A839744E-2C3D-445F-98FA-D78C1CBA8B60}" destId="{1ECEC1AE-C692-4EC0-AF4C-88D386B3768B}" srcOrd="0" destOrd="0" presId="urn:microsoft.com/office/officeart/2018/2/layout/IconVerticalSolidList"/>
    <dgm:cxn modelId="{2554E4CC-93E7-4535-A10A-206EC8AE8D50}" type="presParOf" srcId="{1ECEC1AE-C692-4EC0-AF4C-88D386B3768B}" destId="{EC43AD33-2AFE-40B3-BD5E-71E53CDDF919}" srcOrd="0" destOrd="0" presId="urn:microsoft.com/office/officeart/2018/2/layout/IconVerticalSolidList"/>
    <dgm:cxn modelId="{30A2EFDB-4A30-41AB-A162-384AD49B4928}" type="presParOf" srcId="{1ECEC1AE-C692-4EC0-AF4C-88D386B3768B}" destId="{C3F52B4F-D1DC-414A-9814-DA9916F7CE7D}" srcOrd="1" destOrd="0" presId="urn:microsoft.com/office/officeart/2018/2/layout/IconVerticalSolidList"/>
    <dgm:cxn modelId="{9102471D-C7C5-4DC8-8CFB-38B0A3235835}" type="presParOf" srcId="{1ECEC1AE-C692-4EC0-AF4C-88D386B3768B}" destId="{8F1460E6-3C0A-474E-9D4B-F78E2FA002C3}" srcOrd="2" destOrd="0" presId="urn:microsoft.com/office/officeart/2018/2/layout/IconVerticalSolidList"/>
    <dgm:cxn modelId="{9FEE68AF-6467-45FF-A552-1F47C9FDF2CB}" type="presParOf" srcId="{1ECEC1AE-C692-4EC0-AF4C-88D386B3768B}" destId="{1D26890D-2145-473B-B606-776222E123A9}" srcOrd="3" destOrd="0" presId="urn:microsoft.com/office/officeart/2018/2/layout/IconVerticalSolidList"/>
    <dgm:cxn modelId="{4C1C1B7C-07D6-446F-B83D-6EA072711E1D}" type="presParOf" srcId="{A839744E-2C3D-445F-98FA-D78C1CBA8B60}" destId="{AC21528F-48FC-420C-9576-A811DDDBEDD3}" srcOrd="1" destOrd="0" presId="urn:microsoft.com/office/officeart/2018/2/layout/IconVerticalSolidList"/>
    <dgm:cxn modelId="{FF9AAF3E-D3A5-40F3-95F8-906F51BCDB85}" type="presParOf" srcId="{A839744E-2C3D-445F-98FA-D78C1CBA8B60}" destId="{9057DB37-CC66-4646-887D-B5703781A5C0}" srcOrd="2" destOrd="0" presId="urn:microsoft.com/office/officeart/2018/2/layout/IconVerticalSolidList"/>
    <dgm:cxn modelId="{D51215AC-DB8D-4B77-A385-EBCC690B628E}" type="presParOf" srcId="{9057DB37-CC66-4646-887D-B5703781A5C0}" destId="{9503C630-FB9F-47E4-A90F-08B79863C989}" srcOrd="0" destOrd="0" presId="urn:microsoft.com/office/officeart/2018/2/layout/IconVerticalSolidList"/>
    <dgm:cxn modelId="{F4C001AA-6A90-42F5-BC91-CDDAC4D0D0EF}" type="presParOf" srcId="{9057DB37-CC66-4646-887D-B5703781A5C0}" destId="{F470FD53-D279-4AB5-AD2D-465947B4956D}" srcOrd="1" destOrd="0" presId="urn:microsoft.com/office/officeart/2018/2/layout/IconVerticalSolidList"/>
    <dgm:cxn modelId="{CCF4AEE3-086D-4F44-AB4E-F3EA00F0DFEE}" type="presParOf" srcId="{9057DB37-CC66-4646-887D-B5703781A5C0}" destId="{DE596381-4892-4A70-9262-168874109828}" srcOrd="2" destOrd="0" presId="urn:microsoft.com/office/officeart/2018/2/layout/IconVerticalSolidList"/>
    <dgm:cxn modelId="{AA57DFF6-05A7-4BA9-B3D3-AD3807A825C7}" type="presParOf" srcId="{9057DB37-CC66-4646-887D-B5703781A5C0}" destId="{5B221F93-222B-48F2-AFFE-24F2374B9502}" srcOrd="3" destOrd="0" presId="urn:microsoft.com/office/officeart/2018/2/layout/IconVerticalSolidList"/>
    <dgm:cxn modelId="{D8A1610A-63C0-49E0-96B5-DD410973CF92}" type="presParOf" srcId="{A839744E-2C3D-445F-98FA-D78C1CBA8B60}" destId="{9628740B-9793-4942-9B89-35A62CA07814}" srcOrd="3" destOrd="0" presId="urn:microsoft.com/office/officeart/2018/2/layout/IconVerticalSolidList"/>
    <dgm:cxn modelId="{097621CA-93E6-4D5D-827A-74C9F1D36208}" type="presParOf" srcId="{A839744E-2C3D-445F-98FA-D78C1CBA8B60}" destId="{7E245670-2A72-4A0C-AB22-8441FA97ADC1}" srcOrd="4" destOrd="0" presId="urn:microsoft.com/office/officeart/2018/2/layout/IconVerticalSolidList"/>
    <dgm:cxn modelId="{404BFAA6-4460-4CB7-A6A5-D12C028F59CE}" type="presParOf" srcId="{7E245670-2A72-4A0C-AB22-8441FA97ADC1}" destId="{308FBEAD-EC3A-494A-A256-24EEF044D2E5}" srcOrd="0" destOrd="0" presId="urn:microsoft.com/office/officeart/2018/2/layout/IconVerticalSolidList"/>
    <dgm:cxn modelId="{2A0DFDFC-276C-4993-A4B6-30AE0EBD9CF2}" type="presParOf" srcId="{7E245670-2A72-4A0C-AB22-8441FA97ADC1}" destId="{6548DE7D-5542-4239-BE05-ED2BD646342F}" srcOrd="1" destOrd="0" presId="urn:microsoft.com/office/officeart/2018/2/layout/IconVerticalSolidList"/>
    <dgm:cxn modelId="{0BA2D7E2-26DF-464F-B8DA-C2299CC99BAF}" type="presParOf" srcId="{7E245670-2A72-4A0C-AB22-8441FA97ADC1}" destId="{764765A7-1B82-42B6-A067-818D468DC735}" srcOrd="2" destOrd="0" presId="urn:microsoft.com/office/officeart/2018/2/layout/IconVerticalSolidList"/>
    <dgm:cxn modelId="{B0003057-BAD8-4128-949A-646F64B2D59B}" type="presParOf" srcId="{7E245670-2A72-4A0C-AB22-8441FA97ADC1}" destId="{29A35C10-5C19-4ACD-B472-32FE67681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AABE1C-13F7-4BDC-B3BF-61C41179E978}"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3F3DBD86-A438-4563-8F41-DEC5C09D6E94}">
      <dgm:prSet/>
      <dgm:spPr/>
      <dgm:t>
        <a:bodyPr/>
        <a:lstStyle/>
        <a:p>
          <a:r>
            <a:rPr lang="en-US"/>
            <a:t>Describe what spiritual practices benefit you on a daily basis</a:t>
          </a:r>
        </a:p>
      </dgm:t>
    </dgm:pt>
    <dgm:pt modelId="{BC4D6D70-3D12-4268-B765-C8F888BD076A}" type="parTrans" cxnId="{25368D85-F601-4DF9-B545-A6494A59999F}">
      <dgm:prSet/>
      <dgm:spPr/>
      <dgm:t>
        <a:bodyPr/>
        <a:lstStyle/>
        <a:p>
          <a:endParaRPr lang="en-US"/>
        </a:p>
      </dgm:t>
    </dgm:pt>
    <dgm:pt modelId="{26EB785A-5A8C-476B-8239-700BC2B23E89}" type="sibTrans" cxnId="{25368D85-F601-4DF9-B545-A6494A59999F}">
      <dgm:prSet phldrT="1" phldr="0"/>
      <dgm:spPr/>
      <dgm:t>
        <a:bodyPr/>
        <a:lstStyle/>
        <a:p>
          <a:r>
            <a:rPr lang="en-US"/>
            <a:t>1</a:t>
          </a:r>
        </a:p>
      </dgm:t>
    </dgm:pt>
    <dgm:pt modelId="{762F008F-4DDE-4AE4-86C7-2EA1804F3FB8}">
      <dgm:prSet/>
      <dgm:spPr/>
      <dgm:t>
        <a:bodyPr/>
        <a:lstStyle/>
        <a:p>
          <a:r>
            <a:rPr lang="en-US" dirty="0"/>
            <a:t>How can you make your life  well lived , meaningful and happier ?</a:t>
          </a:r>
        </a:p>
      </dgm:t>
    </dgm:pt>
    <dgm:pt modelId="{A7133163-4DEE-473F-A8E6-FDDDDBB5F1F4}" type="parTrans" cxnId="{1628764F-5152-45ED-AE3F-268679FCA50A}">
      <dgm:prSet/>
      <dgm:spPr/>
      <dgm:t>
        <a:bodyPr/>
        <a:lstStyle/>
        <a:p>
          <a:endParaRPr lang="en-US"/>
        </a:p>
      </dgm:t>
    </dgm:pt>
    <dgm:pt modelId="{DEF714EB-6A45-43C2-B580-4E5EF7D9EB7C}" type="sibTrans" cxnId="{1628764F-5152-45ED-AE3F-268679FCA50A}">
      <dgm:prSet phldrT="2" phldr="0"/>
      <dgm:spPr/>
      <dgm:t>
        <a:bodyPr/>
        <a:lstStyle/>
        <a:p>
          <a:r>
            <a:rPr lang="en-US"/>
            <a:t>2</a:t>
          </a:r>
        </a:p>
      </dgm:t>
    </dgm:pt>
    <dgm:pt modelId="{2D1D3A0C-48A0-4145-8AE0-2D5BFBD8FC0F}" type="pres">
      <dgm:prSet presAssocID="{DCAABE1C-13F7-4BDC-B3BF-61C41179E978}" presName="Name0" presStyleCnt="0">
        <dgm:presLayoutVars>
          <dgm:animLvl val="lvl"/>
          <dgm:resizeHandles val="exact"/>
        </dgm:presLayoutVars>
      </dgm:prSet>
      <dgm:spPr/>
    </dgm:pt>
    <dgm:pt modelId="{8483D090-6494-4089-8413-49FBE0EABA9E}" type="pres">
      <dgm:prSet presAssocID="{3F3DBD86-A438-4563-8F41-DEC5C09D6E94}" presName="compositeNode" presStyleCnt="0">
        <dgm:presLayoutVars>
          <dgm:bulletEnabled val="1"/>
        </dgm:presLayoutVars>
      </dgm:prSet>
      <dgm:spPr/>
    </dgm:pt>
    <dgm:pt modelId="{61318C78-9D65-41D3-904D-3B6E8349E0ED}" type="pres">
      <dgm:prSet presAssocID="{3F3DBD86-A438-4563-8F41-DEC5C09D6E94}" presName="bgRect" presStyleLbl="bgAccFollowNode1" presStyleIdx="0" presStyleCnt="2"/>
      <dgm:spPr/>
    </dgm:pt>
    <dgm:pt modelId="{1AC83070-5433-4775-B784-BC8A42A99E25}" type="pres">
      <dgm:prSet presAssocID="{26EB785A-5A8C-476B-8239-700BC2B23E89}" presName="sibTransNodeCircle" presStyleLbl="alignNode1" presStyleIdx="0" presStyleCnt="4">
        <dgm:presLayoutVars>
          <dgm:chMax val="0"/>
          <dgm:bulletEnabled/>
        </dgm:presLayoutVars>
      </dgm:prSet>
      <dgm:spPr/>
    </dgm:pt>
    <dgm:pt modelId="{81BAFA68-AE88-4199-95CF-95C2BA43AA7E}" type="pres">
      <dgm:prSet presAssocID="{3F3DBD86-A438-4563-8F41-DEC5C09D6E94}" presName="bottomLine" presStyleLbl="alignNode1" presStyleIdx="1" presStyleCnt="4">
        <dgm:presLayoutVars/>
      </dgm:prSet>
      <dgm:spPr/>
    </dgm:pt>
    <dgm:pt modelId="{F226AF48-7700-4768-B819-13ADEB8EADF7}" type="pres">
      <dgm:prSet presAssocID="{3F3DBD86-A438-4563-8F41-DEC5C09D6E94}" presName="nodeText" presStyleLbl="bgAccFollowNode1" presStyleIdx="0" presStyleCnt="2">
        <dgm:presLayoutVars>
          <dgm:bulletEnabled val="1"/>
        </dgm:presLayoutVars>
      </dgm:prSet>
      <dgm:spPr/>
    </dgm:pt>
    <dgm:pt modelId="{0287B68C-9D23-4D4B-A638-2F96F86B50A0}" type="pres">
      <dgm:prSet presAssocID="{26EB785A-5A8C-476B-8239-700BC2B23E89}" presName="sibTrans" presStyleCnt="0"/>
      <dgm:spPr/>
    </dgm:pt>
    <dgm:pt modelId="{8D173519-4251-4994-98DF-C371161EF0BD}" type="pres">
      <dgm:prSet presAssocID="{762F008F-4DDE-4AE4-86C7-2EA1804F3FB8}" presName="compositeNode" presStyleCnt="0">
        <dgm:presLayoutVars>
          <dgm:bulletEnabled val="1"/>
        </dgm:presLayoutVars>
      </dgm:prSet>
      <dgm:spPr/>
    </dgm:pt>
    <dgm:pt modelId="{4F09FBDA-A813-4B52-8C4B-15F10BF57FD9}" type="pres">
      <dgm:prSet presAssocID="{762F008F-4DDE-4AE4-86C7-2EA1804F3FB8}" presName="bgRect" presStyleLbl="bgAccFollowNode1" presStyleIdx="1" presStyleCnt="2"/>
      <dgm:spPr/>
    </dgm:pt>
    <dgm:pt modelId="{83997CEE-3CDF-4571-A8FA-018F204E3FE5}" type="pres">
      <dgm:prSet presAssocID="{DEF714EB-6A45-43C2-B580-4E5EF7D9EB7C}" presName="sibTransNodeCircle" presStyleLbl="alignNode1" presStyleIdx="2" presStyleCnt="4">
        <dgm:presLayoutVars>
          <dgm:chMax val="0"/>
          <dgm:bulletEnabled/>
        </dgm:presLayoutVars>
      </dgm:prSet>
      <dgm:spPr/>
    </dgm:pt>
    <dgm:pt modelId="{37D01E6A-B1CA-463B-B227-2391FCFEB008}" type="pres">
      <dgm:prSet presAssocID="{762F008F-4DDE-4AE4-86C7-2EA1804F3FB8}" presName="bottomLine" presStyleLbl="alignNode1" presStyleIdx="3" presStyleCnt="4">
        <dgm:presLayoutVars/>
      </dgm:prSet>
      <dgm:spPr/>
    </dgm:pt>
    <dgm:pt modelId="{95444B6F-054E-4CD0-B98D-F2BE4861D80C}" type="pres">
      <dgm:prSet presAssocID="{762F008F-4DDE-4AE4-86C7-2EA1804F3FB8}" presName="nodeText" presStyleLbl="bgAccFollowNode1" presStyleIdx="1" presStyleCnt="2">
        <dgm:presLayoutVars>
          <dgm:bulletEnabled val="1"/>
        </dgm:presLayoutVars>
      </dgm:prSet>
      <dgm:spPr/>
    </dgm:pt>
  </dgm:ptLst>
  <dgm:cxnLst>
    <dgm:cxn modelId="{CBDBD112-E866-42CF-899E-B482F4455D74}" type="presOf" srcId="{3F3DBD86-A438-4563-8F41-DEC5C09D6E94}" destId="{F226AF48-7700-4768-B819-13ADEB8EADF7}" srcOrd="1" destOrd="0" presId="urn:microsoft.com/office/officeart/2016/7/layout/BasicLinearProcessNumbered"/>
    <dgm:cxn modelId="{D568F66B-8F2D-4B60-B19C-BA2D9071DDFB}" type="presOf" srcId="{26EB785A-5A8C-476B-8239-700BC2B23E89}" destId="{1AC83070-5433-4775-B784-BC8A42A99E25}" srcOrd="0" destOrd="0" presId="urn:microsoft.com/office/officeart/2016/7/layout/BasicLinearProcessNumbered"/>
    <dgm:cxn modelId="{C1F4E26D-7B87-46A7-A01D-311E63601260}" type="presOf" srcId="{DEF714EB-6A45-43C2-B580-4E5EF7D9EB7C}" destId="{83997CEE-3CDF-4571-A8FA-018F204E3FE5}" srcOrd="0" destOrd="0" presId="urn:microsoft.com/office/officeart/2016/7/layout/BasicLinearProcessNumbered"/>
    <dgm:cxn modelId="{1628764F-5152-45ED-AE3F-268679FCA50A}" srcId="{DCAABE1C-13F7-4BDC-B3BF-61C41179E978}" destId="{762F008F-4DDE-4AE4-86C7-2EA1804F3FB8}" srcOrd="1" destOrd="0" parTransId="{A7133163-4DEE-473F-A8E6-FDDDDBB5F1F4}" sibTransId="{DEF714EB-6A45-43C2-B580-4E5EF7D9EB7C}"/>
    <dgm:cxn modelId="{C273B976-3E41-45DB-AD9D-2BCAB5A5C0A4}" type="presOf" srcId="{762F008F-4DDE-4AE4-86C7-2EA1804F3FB8}" destId="{95444B6F-054E-4CD0-B98D-F2BE4861D80C}" srcOrd="1" destOrd="0" presId="urn:microsoft.com/office/officeart/2016/7/layout/BasicLinearProcessNumbered"/>
    <dgm:cxn modelId="{25368D85-F601-4DF9-B545-A6494A59999F}" srcId="{DCAABE1C-13F7-4BDC-B3BF-61C41179E978}" destId="{3F3DBD86-A438-4563-8F41-DEC5C09D6E94}" srcOrd="0" destOrd="0" parTransId="{BC4D6D70-3D12-4268-B765-C8F888BD076A}" sibTransId="{26EB785A-5A8C-476B-8239-700BC2B23E89}"/>
    <dgm:cxn modelId="{5D8D499B-AB42-410F-9744-1AEFE9742CAF}" type="presOf" srcId="{762F008F-4DDE-4AE4-86C7-2EA1804F3FB8}" destId="{4F09FBDA-A813-4B52-8C4B-15F10BF57FD9}" srcOrd="0" destOrd="0" presId="urn:microsoft.com/office/officeart/2016/7/layout/BasicLinearProcessNumbered"/>
    <dgm:cxn modelId="{BFBB58A7-EC36-4E6E-A633-6B00D3EFB2ED}" type="presOf" srcId="{DCAABE1C-13F7-4BDC-B3BF-61C41179E978}" destId="{2D1D3A0C-48A0-4145-8AE0-2D5BFBD8FC0F}" srcOrd="0" destOrd="0" presId="urn:microsoft.com/office/officeart/2016/7/layout/BasicLinearProcessNumbered"/>
    <dgm:cxn modelId="{AF8CC7E6-D894-488A-858B-7D07438B7021}" type="presOf" srcId="{3F3DBD86-A438-4563-8F41-DEC5C09D6E94}" destId="{61318C78-9D65-41D3-904D-3B6E8349E0ED}" srcOrd="0" destOrd="0" presId="urn:microsoft.com/office/officeart/2016/7/layout/BasicLinearProcessNumbered"/>
    <dgm:cxn modelId="{040B3BE6-1996-4949-B562-0FFD762431D4}" type="presParOf" srcId="{2D1D3A0C-48A0-4145-8AE0-2D5BFBD8FC0F}" destId="{8483D090-6494-4089-8413-49FBE0EABA9E}" srcOrd="0" destOrd="0" presId="urn:microsoft.com/office/officeart/2016/7/layout/BasicLinearProcessNumbered"/>
    <dgm:cxn modelId="{B33A8C08-D7AB-4D29-9729-7A59B89CC6DE}" type="presParOf" srcId="{8483D090-6494-4089-8413-49FBE0EABA9E}" destId="{61318C78-9D65-41D3-904D-3B6E8349E0ED}" srcOrd="0" destOrd="0" presId="urn:microsoft.com/office/officeart/2016/7/layout/BasicLinearProcessNumbered"/>
    <dgm:cxn modelId="{B62B899C-7FA4-4E1A-9B49-9C7CCF34D03E}" type="presParOf" srcId="{8483D090-6494-4089-8413-49FBE0EABA9E}" destId="{1AC83070-5433-4775-B784-BC8A42A99E25}" srcOrd="1" destOrd="0" presId="urn:microsoft.com/office/officeart/2016/7/layout/BasicLinearProcessNumbered"/>
    <dgm:cxn modelId="{EA035917-BE4A-4E3D-AC2F-24214FB6DDE0}" type="presParOf" srcId="{8483D090-6494-4089-8413-49FBE0EABA9E}" destId="{81BAFA68-AE88-4199-95CF-95C2BA43AA7E}" srcOrd="2" destOrd="0" presId="urn:microsoft.com/office/officeart/2016/7/layout/BasicLinearProcessNumbered"/>
    <dgm:cxn modelId="{5F6843B1-0F73-4561-AC2D-8EA472BD5C5B}" type="presParOf" srcId="{8483D090-6494-4089-8413-49FBE0EABA9E}" destId="{F226AF48-7700-4768-B819-13ADEB8EADF7}" srcOrd="3" destOrd="0" presId="urn:microsoft.com/office/officeart/2016/7/layout/BasicLinearProcessNumbered"/>
    <dgm:cxn modelId="{71D40697-31A9-46F1-8F8F-217739C400BC}" type="presParOf" srcId="{2D1D3A0C-48A0-4145-8AE0-2D5BFBD8FC0F}" destId="{0287B68C-9D23-4D4B-A638-2F96F86B50A0}" srcOrd="1" destOrd="0" presId="urn:microsoft.com/office/officeart/2016/7/layout/BasicLinearProcessNumbered"/>
    <dgm:cxn modelId="{E3A9D1AB-6B7C-462C-87A3-ECAA2BEAA5DE}" type="presParOf" srcId="{2D1D3A0C-48A0-4145-8AE0-2D5BFBD8FC0F}" destId="{8D173519-4251-4994-98DF-C371161EF0BD}" srcOrd="2" destOrd="0" presId="urn:microsoft.com/office/officeart/2016/7/layout/BasicLinearProcessNumbered"/>
    <dgm:cxn modelId="{D70C4326-1078-4F71-8043-35441C44B5BD}" type="presParOf" srcId="{8D173519-4251-4994-98DF-C371161EF0BD}" destId="{4F09FBDA-A813-4B52-8C4B-15F10BF57FD9}" srcOrd="0" destOrd="0" presId="urn:microsoft.com/office/officeart/2016/7/layout/BasicLinearProcessNumbered"/>
    <dgm:cxn modelId="{D1F19D24-10A7-4412-94D8-10AC3BBA13CF}" type="presParOf" srcId="{8D173519-4251-4994-98DF-C371161EF0BD}" destId="{83997CEE-3CDF-4571-A8FA-018F204E3FE5}" srcOrd="1" destOrd="0" presId="urn:microsoft.com/office/officeart/2016/7/layout/BasicLinearProcessNumbered"/>
    <dgm:cxn modelId="{1A4A235F-67E8-4DDC-BEB7-E68BEA06DDE5}" type="presParOf" srcId="{8D173519-4251-4994-98DF-C371161EF0BD}" destId="{37D01E6A-B1CA-463B-B227-2391FCFEB008}" srcOrd="2" destOrd="0" presId="urn:microsoft.com/office/officeart/2016/7/layout/BasicLinearProcessNumbered"/>
    <dgm:cxn modelId="{CB2BE5CF-521B-4404-B405-658A97B6F9A2}" type="presParOf" srcId="{8D173519-4251-4994-98DF-C371161EF0BD}" destId="{95444B6F-054E-4CD0-B98D-F2BE4861D80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ACD3F3-A5D5-488B-B474-6207292F219E}" type="doc">
      <dgm:prSet loTypeId="urn:microsoft.com/office/officeart/2016/7/layout/RepeatingBendingProcessNew" loCatId="process" qsTypeId="urn:microsoft.com/office/officeart/2005/8/quickstyle/simple5" qsCatId="simple" csTypeId="urn:microsoft.com/office/officeart/2005/8/colors/colorful2" csCatId="colorful"/>
      <dgm:spPr/>
      <dgm:t>
        <a:bodyPr/>
        <a:lstStyle/>
        <a:p>
          <a:endParaRPr lang="en-US"/>
        </a:p>
      </dgm:t>
    </dgm:pt>
    <dgm:pt modelId="{70C54B1D-913B-490D-9819-3EDAD7166CD5}">
      <dgm:prSet/>
      <dgm:spPr/>
      <dgm:t>
        <a:bodyPr/>
        <a:lstStyle/>
        <a:p>
          <a:r>
            <a:rPr lang="en-US"/>
            <a:t>Explain the value of creating a wellness vision: A vision is a compelling statement of who you are and what</a:t>
          </a:r>
        </a:p>
      </dgm:t>
    </dgm:pt>
    <dgm:pt modelId="{D7E42040-18FF-4157-A7EA-DF96CA98481B}" type="parTrans" cxnId="{B7FDED2E-E51D-4F6A-8575-094BA9DDD464}">
      <dgm:prSet/>
      <dgm:spPr/>
      <dgm:t>
        <a:bodyPr/>
        <a:lstStyle/>
        <a:p>
          <a:endParaRPr lang="en-US"/>
        </a:p>
      </dgm:t>
    </dgm:pt>
    <dgm:pt modelId="{764678F3-E82A-483D-A33C-2CCDE1142EB3}" type="sibTrans" cxnId="{B7FDED2E-E51D-4F6A-8575-094BA9DDD464}">
      <dgm:prSet/>
      <dgm:spPr/>
      <dgm:t>
        <a:bodyPr/>
        <a:lstStyle/>
        <a:p>
          <a:endParaRPr lang="en-US"/>
        </a:p>
      </dgm:t>
    </dgm:pt>
    <dgm:pt modelId="{B372FF76-A7D1-47F1-8016-A1C726759B99}">
      <dgm:prSet/>
      <dgm:spPr/>
      <dgm:t>
        <a:bodyPr/>
        <a:lstStyle/>
        <a:p>
          <a:r>
            <a:rPr lang="en-US"/>
            <a:t>health-promoting, life-giving behaviors you want to do consistently.</a:t>
          </a:r>
        </a:p>
      </dgm:t>
    </dgm:pt>
    <dgm:pt modelId="{022128D3-A485-472B-A745-EA77426E004B}" type="parTrans" cxnId="{B0C6271F-4A2F-4D10-ADA1-F1CEAF5F0D1F}">
      <dgm:prSet/>
      <dgm:spPr/>
      <dgm:t>
        <a:bodyPr/>
        <a:lstStyle/>
        <a:p>
          <a:endParaRPr lang="en-US"/>
        </a:p>
      </dgm:t>
    </dgm:pt>
    <dgm:pt modelId="{8E6E0329-3580-4FDF-90E8-BF5805C85E1E}" type="sibTrans" cxnId="{B0C6271F-4A2F-4D10-ADA1-F1CEAF5F0D1F}">
      <dgm:prSet/>
      <dgm:spPr/>
      <dgm:t>
        <a:bodyPr/>
        <a:lstStyle/>
        <a:p>
          <a:endParaRPr lang="en-US"/>
        </a:p>
      </dgm:t>
    </dgm:pt>
    <dgm:pt modelId="{DBF337A1-8D8B-4FDD-BEFD-DDAD530763F9}">
      <dgm:prSet/>
      <dgm:spPr/>
      <dgm:t>
        <a:bodyPr/>
        <a:lstStyle/>
        <a:p>
          <a:r>
            <a:rPr lang="en-US"/>
            <a:t>Ask about strengths and current successes: What are you currently doing to support your health and</a:t>
          </a:r>
        </a:p>
      </dgm:t>
    </dgm:pt>
    <dgm:pt modelId="{C4B68BE5-E365-4DBC-9DEC-440082506F73}" type="parTrans" cxnId="{A2AB3995-2972-4079-A3AD-92280393A8B2}">
      <dgm:prSet/>
      <dgm:spPr/>
      <dgm:t>
        <a:bodyPr/>
        <a:lstStyle/>
        <a:p>
          <a:endParaRPr lang="en-US"/>
        </a:p>
      </dgm:t>
    </dgm:pt>
    <dgm:pt modelId="{7477E8E0-97BB-4BE9-8176-D9344A49B119}" type="sibTrans" cxnId="{A2AB3995-2972-4079-A3AD-92280393A8B2}">
      <dgm:prSet/>
      <dgm:spPr/>
      <dgm:t>
        <a:bodyPr/>
        <a:lstStyle/>
        <a:p>
          <a:endParaRPr lang="en-US"/>
        </a:p>
      </dgm:t>
    </dgm:pt>
    <dgm:pt modelId="{5590FA3B-4691-4E28-8CD4-070C0B076DF2}">
      <dgm:prSet/>
      <dgm:spPr/>
      <dgm:t>
        <a:bodyPr/>
        <a:lstStyle/>
        <a:p>
          <a:r>
            <a:rPr lang="en-US"/>
            <a:t>wellbeing? What elements of your life do you feel best about? In what way did you contribute to making</a:t>
          </a:r>
        </a:p>
      </dgm:t>
    </dgm:pt>
    <dgm:pt modelId="{9C78A2EB-E251-476F-8DD2-A31EA4B0BD07}" type="parTrans" cxnId="{F6739F3E-49FC-48BA-9EE4-86EBB9A1CD3E}">
      <dgm:prSet/>
      <dgm:spPr/>
      <dgm:t>
        <a:bodyPr/>
        <a:lstStyle/>
        <a:p>
          <a:endParaRPr lang="en-US"/>
        </a:p>
      </dgm:t>
    </dgm:pt>
    <dgm:pt modelId="{EE9894BB-D446-4249-AF7A-776201DB230F}" type="sibTrans" cxnId="{F6739F3E-49FC-48BA-9EE4-86EBB9A1CD3E}">
      <dgm:prSet/>
      <dgm:spPr/>
      <dgm:t>
        <a:bodyPr/>
        <a:lstStyle/>
        <a:p>
          <a:endParaRPr lang="en-US"/>
        </a:p>
      </dgm:t>
    </dgm:pt>
    <dgm:pt modelId="{09910285-5B62-416B-980B-22FBE069F379}">
      <dgm:prSet/>
      <dgm:spPr/>
      <dgm:t>
        <a:bodyPr/>
        <a:lstStyle/>
        <a:p>
          <a:r>
            <a:rPr lang="en-US"/>
            <a:t>those true/possible?</a:t>
          </a:r>
        </a:p>
      </dgm:t>
    </dgm:pt>
    <dgm:pt modelId="{86D47989-E2D9-47BE-BA64-83A2FBDDC597}" type="parTrans" cxnId="{E2150BC1-D43E-480B-AA6F-3C7146539E0C}">
      <dgm:prSet/>
      <dgm:spPr/>
      <dgm:t>
        <a:bodyPr/>
        <a:lstStyle/>
        <a:p>
          <a:endParaRPr lang="en-US"/>
        </a:p>
      </dgm:t>
    </dgm:pt>
    <dgm:pt modelId="{392349B4-1313-4CB6-BBEB-3402CD656D72}" type="sibTrans" cxnId="{E2150BC1-D43E-480B-AA6F-3C7146539E0C}">
      <dgm:prSet/>
      <dgm:spPr/>
      <dgm:t>
        <a:bodyPr/>
        <a:lstStyle/>
        <a:p>
          <a:endParaRPr lang="en-US"/>
        </a:p>
      </dgm:t>
    </dgm:pt>
    <dgm:pt modelId="{9A6DCFF4-DC6E-44B6-B7DD-B773F0768E5A}">
      <dgm:prSet/>
      <dgm:spPr/>
      <dgm:t>
        <a:bodyPr/>
        <a:lstStyle/>
        <a:p>
          <a:r>
            <a:rPr lang="en-US"/>
            <a:t>Collaborate to identify the client strengths: What are your success stories? What gives you pride? What</a:t>
          </a:r>
        </a:p>
      </dgm:t>
    </dgm:pt>
    <dgm:pt modelId="{B2128463-12A1-4B73-8873-BE987190A151}" type="parTrans" cxnId="{9C267317-4465-4B44-98EE-26C4485304D6}">
      <dgm:prSet/>
      <dgm:spPr/>
      <dgm:t>
        <a:bodyPr/>
        <a:lstStyle/>
        <a:p>
          <a:endParaRPr lang="en-US"/>
        </a:p>
      </dgm:t>
    </dgm:pt>
    <dgm:pt modelId="{647716D0-94C6-4CFF-BA3A-EA81D1127512}" type="sibTrans" cxnId="{9C267317-4465-4B44-98EE-26C4485304D6}">
      <dgm:prSet/>
      <dgm:spPr/>
      <dgm:t>
        <a:bodyPr/>
        <a:lstStyle/>
        <a:p>
          <a:endParaRPr lang="en-US"/>
        </a:p>
      </dgm:t>
    </dgm:pt>
    <dgm:pt modelId="{EE55B591-7B8E-4B78-BEC3-6B087224EDE1}">
      <dgm:prSet/>
      <dgm:spPr/>
      <dgm:t>
        <a:bodyPr/>
        <a:lstStyle/>
        <a:p>
          <a:r>
            <a:rPr lang="en-US"/>
            <a:t>qualities do you most appreciate about yourself?</a:t>
          </a:r>
        </a:p>
      </dgm:t>
    </dgm:pt>
    <dgm:pt modelId="{C4140537-7D34-4171-9372-ACF1B9FBCD73}" type="parTrans" cxnId="{F14EEC24-35F9-4659-8125-ECD94AEBEC05}">
      <dgm:prSet/>
      <dgm:spPr/>
      <dgm:t>
        <a:bodyPr/>
        <a:lstStyle/>
        <a:p>
          <a:endParaRPr lang="en-US"/>
        </a:p>
      </dgm:t>
    </dgm:pt>
    <dgm:pt modelId="{92765ED6-7F58-4A4A-88FD-6F0254FB0DE6}" type="sibTrans" cxnId="{F14EEC24-35F9-4659-8125-ECD94AEBEC05}">
      <dgm:prSet/>
      <dgm:spPr/>
      <dgm:t>
        <a:bodyPr/>
        <a:lstStyle/>
        <a:p>
          <a:endParaRPr lang="en-US"/>
        </a:p>
      </dgm:t>
    </dgm:pt>
    <dgm:pt modelId="{2E602FAD-AEE0-4091-8CE2-5E7064DECA81}">
      <dgm:prSet/>
      <dgm:spPr/>
      <dgm:t>
        <a:bodyPr/>
        <a:lstStyle/>
        <a:p>
          <a:r>
            <a:rPr lang="en-US"/>
            <a:t>Ask what is most important to the client right now: Given all that is going well, what are you wishing</a:t>
          </a:r>
        </a:p>
      </dgm:t>
    </dgm:pt>
    <dgm:pt modelId="{0EB2797C-5028-4317-BDEB-3748641E0A8E}" type="parTrans" cxnId="{EB12D074-E6A8-460C-8689-B1003737D492}">
      <dgm:prSet/>
      <dgm:spPr/>
      <dgm:t>
        <a:bodyPr/>
        <a:lstStyle/>
        <a:p>
          <a:endParaRPr lang="en-US"/>
        </a:p>
      </dgm:t>
    </dgm:pt>
    <dgm:pt modelId="{47B3F3D9-A124-4F54-8E97-14E55009E893}" type="sibTrans" cxnId="{EB12D074-E6A8-460C-8689-B1003737D492}">
      <dgm:prSet/>
      <dgm:spPr/>
      <dgm:t>
        <a:bodyPr/>
        <a:lstStyle/>
        <a:p>
          <a:endParaRPr lang="en-US"/>
        </a:p>
      </dgm:t>
    </dgm:pt>
    <dgm:pt modelId="{61CF30CE-BFB6-43D7-85E3-381FD3870AB8}">
      <dgm:prSet/>
      <dgm:spPr/>
      <dgm:t>
        <a:bodyPr/>
        <a:lstStyle/>
        <a:p>
          <a:r>
            <a:rPr lang="en-US"/>
            <a:t>for? What elements of your health and wellbeing do you want to improve?</a:t>
          </a:r>
        </a:p>
      </dgm:t>
    </dgm:pt>
    <dgm:pt modelId="{D6147627-A685-4AE6-9106-2BA137AF4C30}" type="parTrans" cxnId="{46739633-9513-4A1B-8ACE-1E6C45CCAC8B}">
      <dgm:prSet/>
      <dgm:spPr/>
      <dgm:t>
        <a:bodyPr/>
        <a:lstStyle/>
        <a:p>
          <a:endParaRPr lang="en-US"/>
        </a:p>
      </dgm:t>
    </dgm:pt>
    <dgm:pt modelId="{BBEDCA06-77F1-42D6-8CFC-C3BCD57B94B0}" type="sibTrans" cxnId="{46739633-9513-4A1B-8ACE-1E6C45CCAC8B}">
      <dgm:prSet/>
      <dgm:spPr/>
      <dgm:t>
        <a:bodyPr/>
        <a:lstStyle/>
        <a:p>
          <a:endParaRPr lang="en-US"/>
        </a:p>
      </dgm:t>
    </dgm:pt>
    <dgm:pt modelId="{2379586C-01A1-4AA9-85D8-77392DCA89CF}" type="pres">
      <dgm:prSet presAssocID="{39ACD3F3-A5D5-488B-B474-6207292F219E}" presName="Name0" presStyleCnt="0">
        <dgm:presLayoutVars>
          <dgm:dir/>
          <dgm:resizeHandles val="exact"/>
        </dgm:presLayoutVars>
      </dgm:prSet>
      <dgm:spPr/>
    </dgm:pt>
    <dgm:pt modelId="{DFDE2D65-CC58-416B-A478-2E58A2BDF019}" type="pres">
      <dgm:prSet presAssocID="{70C54B1D-913B-490D-9819-3EDAD7166CD5}" presName="node" presStyleLbl="node1" presStyleIdx="0" presStyleCnt="9">
        <dgm:presLayoutVars>
          <dgm:bulletEnabled val="1"/>
        </dgm:presLayoutVars>
      </dgm:prSet>
      <dgm:spPr/>
    </dgm:pt>
    <dgm:pt modelId="{7377C4BE-2191-4C7C-ABB4-00519F07EBC9}" type="pres">
      <dgm:prSet presAssocID="{764678F3-E82A-483D-A33C-2CCDE1142EB3}" presName="sibTrans" presStyleLbl="sibTrans1D1" presStyleIdx="0" presStyleCnt="8"/>
      <dgm:spPr/>
    </dgm:pt>
    <dgm:pt modelId="{49211240-AB13-4842-8BAC-5237EE422724}" type="pres">
      <dgm:prSet presAssocID="{764678F3-E82A-483D-A33C-2CCDE1142EB3}" presName="connectorText" presStyleLbl="sibTrans1D1" presStyleIdx="0" presStyleCnt="8"/>
      <dgm:spPr/>
    </dgm:pt>
    <dgm:pt modelId="{095FBA7A-EDA9-4601-9555-8C397CC8D015}" type="pres">
      <dgm:prSet presAssocID="{B372FF76-A7D1-47F1-8016-A1C726759B99}" presName="node" presStyleLbl="node1" presStyleIdx="1" presStyleCnt="9">
        <dgm:presLayoutVars>
          <dgm:bulletEnabled val="1"/>
        </dgm:presLayoutVars>
      </dgm:prSet>
      <dgm:spPr/>
    </dgm:pt>
    <dgm:pt modelId="{6AA95678-D21D-4F92-892F-9B318599940F}" type="pres">
      <dgm:prSet presAssocID="{8E6E0329-3580-4FDF-90E8-BF5805C85E1E}" presName="sibTrans" presStyleLbl="sibTrans1D1" presStyleIdx="1" presStyleCnt="8"/>
      <dgm:spPr/>
    </dgm:pt>
    <dgm:pt modelId="{7E6ADD5F-0DC2-4F32-B0FF-AD1ADF25DB10}" type="pres">
      <dgm:prSet presAssocID="{8E6E0329-3580-4FDF-90E8-BF5805C85E1E}" presName="connectorText" presStyleLbl="sibTrans1D1" presStyleIdx="1" presStyleCnt="8"/>
      <dgm:spPr/>
    </dgm:pt>
    <dgm:pt modelId="{15900AFC-A0A3-425F-9615-84A90308600C}" type="pres">
      <dgm:prSet presAssocID="{DBF337A1-8D8B-4FDD-BEFD-DDAD530763F9}" presName="node" presStyleLbl="node1" presStyleIdx="2" presStyleCnt="9">
        <dgm:presLayoutVars>
          <dgm:bulletEnabled val="1"/>
        </dgm:presLayoutVars>
      </dgm:prSet>
      <dgm:spPr/>
    </dgm:pt>
    <dgm:pt modelId="{0B257CFC-90EB-43EA-B0E0-CEC683ACC024}" type="pres">
      <dgm:prSet presAssocID="{7477E8E0-97BB-4BE9-8176-D9344A49B119}" presName="sibTrans" presStyleLbl="sibTrans1D1" presStyleIdx="2" presStyleCnt="8"/>
      <dgm:spPr/>
    </dgm:pt>
    <dgm:pt modelId="{1145AA85-363E-4177-87CE-64AA305D04D3}" type="pres">
      <dgm:prSet presAssocID="{7477E8E0-97BB-4BE9-8176-D9344A49B119}" presName="connectorText" presStyleLbl="sibTrans1D1" presStyleIdx="2" presStyleCnt="8"/>
      <dgm:spPr/>
    </dgm:pt>
    <dgm:pt modelId="{FC2D06ED-6E30-40C8-8AD3-FA50F251983F}" type="pres">
      <dgm:prSet presAssocID="{5590FA3B-4691-4E28-8CD4-070C0B076DF2}" presName="node" presStyleLbl="node1" presStyleIdx="3" presStyleCnt="9">
        <dgm:presLayoutVars>
          <dgm:bulletEnabled val="1"/>
        </dgm:presLayoutVars>
      </dgm:prSet>
      <dgm:spPr/>
    </dgm:pt>
    <dgm:pt modelId="{260BBE33-A325-488A-8603-4351B55A06FE}" type="pres">
      <dgm:prSet presAssocID="{EE9894BB-D446-4249-AF7A-776201DB230F}" presName="sibTrans" presStyleLbl="sibTrans1D1" presStyleIdx="3" presStyleCnt="8"/>
      <dgm:spPr/>
    </dgm:pt>
    <dgm:pt modelId="{79DDC81D-C072-4BFE-BDE1-3A78B495AEA9}" type="pres">
      <dgm:prSet presAssocID="{EE9894BB-D446-4249-AF7A-776201DB230F}" presName="connectorText" presStyleLbl="sibTrans1D1" presStyleIdx="3" presStyleCnt="8"/>
      <dgm:spPr/>
    </dgm:pt>
    <dgm:pt modelId="{BDBE6311-21E6-4A04-A540-777DAF539E1E}" type="pres">
      <dgm:prSet presAssocID="{09910285-5B62-416B-980B-22FBE069F379}" presName="node" presStyleLbl="node1" presStyleIdx="4" presStyleCnt="9">
        <dgm:presLayoutVars>
          <dgm:bulletEnabled val="1"/>
        </dgm:presLayoutVars>
      </dgm:prSet>
      <dgm:spPr/>
    </dgm:pt>
    <dgm:pt modelId="{D5046C8C-0A3B-40B0-B4C7-637B40D41CF5}" type="pres">
      <dgm:prSet presAssocID="{392349B4-1313-4CB6-BBEB-3402CD656D72}" presName="sibTrans" presStyleLbl="sibTrans1D1" presStyleIdx="4" presStyleCnt="8"/>
      <dgm:spPr/>
    </dgm:pt>
    <dgm:pt modelId="{44E41670-B5E2-41C4-BEB9-E8C57B792BA0}" type="pres">
      <dgm:prSet presAssocID="{392349B4-1313-4CB6-BBEB-3402CD656D72}" presName="connectorText" presStyleLbl="sibTrans1D1" presStyleIdx="4" presStyleCnt="8"/>
      <dgm:spPr/>
    </dgm:pt>
    <dgm:pt modelId="{69CB74CE-F1D8-4EF3-A4F4-0E438DDD4FA3}" type="pres">
      <dgm:prSet presAssocID="{9A6DCFF4-DC6E-44B6-B7DD-B773F0768E5A}" presName="node" presStyleLbl="node1" presStyleIdx="5" presStyleCnt="9">
        <dgm:presLayoutVars>
          <dgm:bulletEnabled val="1"/>
        </dgm:presLayoutVars>
      </dgm:prSet>
      <dgm:spPr/>
    </dgm:pt>
    <dgm:pt modelId="{5351407E-CA70-42F6-8494-B803697F14A8}" type="pres">
      <dgm:prSet presAssocID="{647716D0-94C6-4CFF-BA3A-EA81D1127512}" presName="sibTrans" presStyleLbl="sibTrans1D1" presStyleIdx="5" presStyleCnt="8"/>
      <dgm:spPr/>
    </dgm:pt>
    <dgm:pt modelId="{D1225992-C1D6-4226-A131-ED49E25B9DB3}" type="pres">
      <dgm:prSet presAssocID="{647716D0-94C6-4CFF-BA3A-EA81D1127512}" presName="connectorText" presStyleLbl="sibTrans1D1" presStyleIdx="5" presStyleCnt="8"/>
      <dgm:spPr/>
    </dgm:pt>
    <dgm:pt modelId="{F085E354-9C24-41DE-A151-7D9BE65B5126}" type="pres">
      <dgm:prSet presAssocID="{EE55B591-7B8E-4B78-BEC3-6B087224EDE1}" presName="node" presStyleLbl="node1" presStyleIdx="6" presStyleCnt="9">
        <dgm:presLayoutVars>
          <dgm:bulletEnabled val="1"/>
        </dgm:presLayoutVars>
      </dgm:prSet>
      <dgm:spPr/>
    </dgm:pt>
    <dgm:pt modelId="{CC0D6A64-EA17-4260-ADE8-A8C72408D89B}" type="pres">
      <dgm:prSet presAssocID="{92765ED6-7F58-4A4A-88FD-6F0254FB0DE6}" presName="sibTrans" presStyleLbl="sibTrans1D1" presStyleIdx="6" presStyleCnt="8"/>
      <dgm:spPr/>
    </dgm:pt>
    <dgm:pt modelId="{B7901D31-5765-405A-9BF1-0042C18821BF}" type="pres">
      <dgm:prSet presAssocID="{92765ED6-7F58-4A4A-88FD-6F0254FB0DE6}" presName="connectorText" presStyleLbl="sibTrans1D1" presStyleIdx="6" presStyleCnt="8"/>
      <dgm:spPr/>
    </dgm:pt>
    <dgm:pt modelId="{894C88EE-088B-490B-AEDC-52473C0C1C92}" type="pres">
      <dgm:prSet presAssocID="{2E602FAD-AEE0-4091-8CE2-5E7064DECA81}" presName="node" presStyleLbl="node1" presStyleIdx="7" presStyleCnt="9">
        <dgm:presLayoutVars>
          <dgm:bulletEnabled val="1"/>
        </dgm:presLayoutVars>
      </dgm:prSet>
      <dgm:spPr/>
    </dgm:pt>
    <dgm:pt modelId="{91760A2A-E5C5-4210-9EA1-3BED8CB8AA4D}" type="pres">
      <dgm:prSet presAssocID="{47B3F3D9-A124-4F54-8E97-14E55009E893}" presName="sibTrans" presStyleLbl="sibTrans1D1" presStyleIdx="7" presStyleCnt="8"/>
      <dgm:spPr/>
    </dgm:pt>
    <dgm:pt modelId="{6002C4B9-DB7A-4792-9C05-F18F8075F8FE}" type="pres">
      <dgm:prSet presAssocID="{47B3F3D9-A124-4F54-8E97-14E55009E893}" presName="connectorText" presStyleLbl="sibTrans1D1" presStyleIdx="7" presStyleCnt="8"/>
      <dgm:spPr/>
    </dgm:pt>
    <dgm:pt modelId="{151B2BFC-4813-4423-8BF8-BE0B31A5C251}" type="pres">
      <dgm:prSet presAssocID="{61CF30CE-BFB6-43D7-85E3-381FD3870AB8}" presName="node" presStyleLbl="node1" presStyleIdx="8" presStyleCnt="9">
        <dgm:presLayoutVars>
          <dgm:bulletEnabled val="1"/>
        </dgm:presLayoutVars>
      </dgm:prSet>
      <dgm:spPr/>
    </dgm:pt>
  </dgm:ptLst>
  <dgm:cxnLst>
    <dgm:cxn modelId="{539BFF12-4ADF-43E6-BE7E-0B5293D90801}" type="presOf" srcId="{764678F3-E82A-483D-A33C-2CCDE1142EB3}" destId="{49211240-AB13-4842-8BAC-5237EE422724}" srcOrd="1" destOrd="0" presId="urn:microsoft.com/office/officeart/2016/7/layout/RepeatingBendingProcessNew"/>
    <dgm:cxn modelId="{9C267317-4465-4B44-98EE-26C4485304D6}" srcId="{39ACD3F3-A5D5-488B-B474-6207292F219E}" destId="{9A6DCFF4-DC6E-44B6-B7DD-B773F0768E5A}" srcOrd="5" destOrd="0" parTransId="{B2128463-12A1-4B73-8873-BE987190A151}" sibTransId="{647716D0-94C6-4CFF-BA3A-EA81D1127512}"/>
    <dgm:cxn modelId="{B0C6271F-4A2F-4D10-ADA1-F1CEAF5F0D1F}" srcId="{39ACD3F3-A5D5-488B-B474-6207292F219E}" destId="{B372FF76-A7D1-47F1-8016-A1C726759B99}" srcOrd="1" destOrd="0" parTransId="{022128D3-A485-472B-A745-EA77426E004B}" sibTransId="{8E6E0329-3580-4FDF-90E8-BF5805C85E1E}"/>
    <dgm:cxn modelId="{F14EEC24-35F9-4659-8125-ECD94AEBEC05}" srcId="{39ACD3F3-A5D5-488B-B474-6207292F219E}" destId="{EE55B591-7B8E-4B78-BEC3-6B087224EDE1}" srcOrd="6" destOrd="0" parTransId="{C4140537-7D34-4171-9372-ACF1B9FBCD73}" sibTransId="{92765ED6-7F58-4A4A-88FD-6F0254FB0DE6}"/>
    <dgm:cxn modelId="{B714A22A-0946-4628-A785-DA7F33987316}" type="presOf" srcId="{47B3F3D9-A124-4F54-8E97-14E55009E893}" destId="{91760A2A-E5C5-4210-9EA1-3BED8CB8AA4D}" srcOrd="0" destOrd="0" presId="urn:microsoft.com/office/officeart/2016/7/layout/RepeatingBendingProcessNew"/>
    <dgm:cxn modelId="{B7FDED2E-E51D-4F6A-8575-094BA9DDD464}" srcId="{39ACD3F3-A5D5-488B-B474-6207292F219E}" destId="{70C54B1D-913B-490D-9819-3EDAD7166CD5}" srcOrd="0" destOrd="0" parTransId="{D7E42040-18FF-4157-A7EA-DF96CA98481B}" sibTransId="{764678F3-E82A-483D-A33C-2CCDE1142EB3}"/>
    <dgm:cxn modelId="{4CCD8232-C6F0-4256-80B2-530BADF0E3B8}" type="presOf" srcId="{47B3F3D9-A124-4F54-8E97-14E55009E893}" destId="{6002C4B9-DB7A-4792-9C05-F18F8075F8FE}" srcOrd="1" destOrd="0" presId="urn:microsoft.com/office/officeart/2016/7/layout/RepeatingBendingProcessNew"/>
    <dgm:cxn modelId="{46739633-9513-4A1B-8ACE-1E6C45CCAC8B}" srcId="{39ACD3F3-A5D5-488B-B474-6207292F219E}" destId="{61CF30CE-BFB6-43D7-85E3-381FD3870AB8}" srcOrd="8" destOrd="0" parTransId="{D6147627-A685-4AE6-9106-2BA137AF4C30}" sibTransId="{BBEDCA06-77F1-42D6-8CFC-C3BCD57B94B0}"/>
    <dgm:cxn modelId="{F6739F3E-49FC-48BA-9EE4-86EBB9A1CD3E}" srcId="{39ACD3F3-A5D5-488B-B474-6207292F219E}" destId="{5590FA3B-4691-4E28-8CD4-070C0B076DF2}" srcOrd="3" destOrd="0" parTransId="{9C78A2EB-E251-476F-8DD2-A31EA4B0BD07}" sibTransId="{EE9894BB-D446-4249-AF7A-776201DB230F}"/>
    <dgm:cxn modelId="{AE594A3F-B4A3-4806-AC70-D13F5DB981EC}" type="presOf" srcId="{B372FF76-A7D1-47F1-8016-A1C726759B99}" destId="{095FBA7A-EDA9-4601-9555-8C397CC8D015}" srcOrd="0" destOrd="0" presId="urn:microsoft.com/office/officeart/2016/7/layout/RepeatingBendingProcessNew"/>
    <dgm:cxn modelId="{1FAB4A3F-AD8C-41FA-9E82-1A0027B84634}" type="presOf" srcId="{8E6E0329-3580-4FDF-90E8-BF5805C85E1E}" destId="{6AA95678-D21D-4F92-892F-9B318599940F}" srcOrd="0" destOrd="0" presId="urn:microsoft.com/office/officeart/2016/7/layout/RepeatingBendingProcessNew"/>
    <dgm:cxn modelId="{DA9A0860-CF36-494B-8537-D8D338DE1508}" type="presOf" srcId="{392349B4-1313-4CB6-BBEB-3402CD656D72}" destId="{44E41670-B5E2-41C4-BEB9-E8C57B792BA0}" srcOrd="1" destOrd="0" presId="urn:microsoft.com/office/officeart/2016/7/layout/RepeatingBendingProcessNew"/>
    <dgm:cxn modelId="{79679162-86E4-4863-9897-96B59A69CFB6}" type="presOf" srcId="{09910285-5B62-416B-980B-22FBE069F379}" destId="{BDBE6311-21E6-4A04-A540-777DAF539E1E}" srcOrd="0" destOrd="0" presId="urn:microsoft.com/office/officeart/2016/7/layout/RepeatingBendingProcessNew"/>
    <dgm:cxn modelId="{BA209442-9393-4BE5-9DA2-3D4C4B8031D1}" type="presOf" srcId="{EE9894BB-D446-4249-AF7A-776201DB230F}" destId="{260BBE33-A325-488A-8603-4351B55A06FE}" srcOrd="0" destOrd="0" presId="urn:microsoft.com/office/officeart/2016/7/layout/RepeatingBendingProcessNew"/>
    <dgm:cxn modelId="{58E12168-9BC3-418C-A709-CDA759A909EB}" type="presOf" srcId="{7477E8E0-97BB-4BE9-8176-D9344A49B119}" destId="{0B257CFC-90EB-43EA-B0E0-CEC683ACC024}" srcOrd="0" destOrd="0" presId="urn:microsoft.com/office/officeart/2016/7/layout/RepeatingBendingProcessNew"/>
    <dgm:cxn modelId="{EB12D074-E6A8-460C-8689-B1003737D492}" srcId="{39ACD3F3-A5D5-488B-B474-6207292F219E}" destId="{2E602FAD-AEE0-4091-8CE2-5E7064DECA81}" srcOrd="7" destOrd="0" parTransId="{0EB2797C-5028-4317-BDEB-3748641E0A8E}" sibTransId="{47B3F3D9-A124-4F54-8E97-14E55009E893}"/>
    <dgm:cxn modelId="{1DFF9D77-E79E-4ED2-AAFC-7F3C8EBCFA0A}" type="presOf" srcId="{764678F3-E82A-483D-A33C-2CCDE1142EB3}" destId="{7377C4BE-2191-4C7C-ABB4-00519F07EBC9}" srcOrd="0" destOrd="0" presId="urn:microsoft.com/office/officeart/2016/7/layout/RepeatingBendingProcessNew"/>
    <dgm:cxn modelId="{D8CACA80-9B75-4978-9163-F11A7E733690}" type="presOf" srcId="{392349B4-1313-4CB6-BBEB-3402CD656D72}" destId="{D5046C8C-0A3B-40B0-B4C7-637B40D41CF5}" srcOrd="0" destOrd="0" presId="urn:microsoft.com/office/officeart/2016/7/layout/RepeatingBendingProcessNew"/>
    <dgm:cxn modelId="{AD2C0884-26C8-4ACC-9EF0-08547825DC43}" type="presOf" srcId="{8E6E0329-3580-4FDF-90E8-BF5805C85E1E}" destId="{7E6ADD5F-0DC2-4F32-B0FF-AD1ADF25DB10}" srcOrd="1" destOrd="0" presId="urn:microsoft.com/office/officeart/2016/7/layout/RepeatingBendingProcessNew"/>
    <dgm:cxn modelId="{A33C5A8A-712B-4442-92FA-38EF835E31CF}" type="presOf" srcId="{70C54B1D-913B-490D-9819-3EDAD7166CD5}" destId="{DFDE2D65-CC58-416B-A478-2E58A2BDF019}" srcOrd="0" destOrd="0" presId="urn:microsoft.com/office/officeart/2016/7/layout/RepeatingBendingProcessNew"/>
    <dgm:cxn modelId="{27A45D8B-38A3-4012-BF72-63C1BCDAB91B}" type="presOf" srcId="{7477E8E0-97BB-4BE9-8176-D9344A49B119}" destId="{1145AA85-363E-4177-87CE-64AA305D04D3}" srcOrd="1" destOrd="0" presId="urn:microsoft.com/office/officeart/2016/7/layout/RepeatingBendingProcessNew"/>
    <dgm:cxn modelId="{AB97D98B-62F6-41F1-BF20-772052182838}" type="presOf" srcId="{92765ED6-7F58-4A4A-88FD-6F0254FB0DE6}" destId="{CC0D6A64-EA17-4260-ADE8-A8C72408D89B}" srcOrd="0" destOrd="0" presId="urn:microsoft.com/office/officeart/2016/7/layout/RepeatingBendingProcessNew"/>
    <dgm:cxn modelId="{70347690-7575-4AA6-9803-CCDD7F25EE62}" type="presOf" srcId="{5590FA3B-4691-4E28-8CD4-070C0B076DF2}" destId="{FC2D06ED-6E30-40C8-8AD3-FA50F251983F}" srcOrd="0" destOrd="0" presId="urn:microsoft.com/office/officeart/2016/7/layout/RepeatingBendingProcessNew"/>
    <dgm:cxn modelId="{A2AB3995-2972-4079-A3AD-92280393A8B2}" srcId="{39ACD3F3-A5D5-488B-B474-6207292F219E}" destId="{DBF337A1-8D8B-4FDD-BEFD-DDAD530763F9}" srcOrd="2" destOrd="0" parTransId="{C4B68BE5-E365-4DBC-9DEC-440082506F73}" sibTransId="{7477E8E0-97BB-4BE9-8176-D9344A49B119}"/>
    <dgm:cxn modelId="{4292C19A-CAF1-477D-8680-2A928AB71AC9}" type="presOf" srcId="{EE9894BB-D446-4249-AF7A-776201DB230F}" destId="{79DDC81D-C072-4BFE-BDE1-3A78B495AEA9}" srcOrd="1" destOrd="0" presId="urn:microsoft.com/office/officeart/2016/7/layout/RepeatingBendingProcessNew"/>
    <dgm:cxn modelId="{AD92E1A8-B696-4638-91AB-5EEE2B4C673A}" type="presOf" srcId="{EE55B591-7B8E-4B78-BEC3-6B087224EDE1}" destId="{F085E354-9C24-41DE-A151-7D9BE65B5126}" srcOrd="0" destOrd="0" presId="urn:microsoft.com/office/officeart/2016/7/layout/RepeatingBendingProcessNew"/>
    <dgm:cxn modelId="{9EA716AD-0ED4-4E68-8936-13A82BB37FA9}" type="presOf" srcId="{DBF337A1-8D8B-4FDD-BEFD-DDAD530763F9}" destId="{15900AFC-A0A3-425F-9615-84A90308600C}" srcOrd="0" destOrd="0" presId="urn:microsoft.com/office/officeart/2016/7/layout/RepeatingBendingProcessNew"/>
    <dgm:cxn modelId="{E2150BC1-D43E-480B-AA6F-3C7146539E0C}" srcId="{39ACD3F3-A5D5-488B-B474-6207292F219E}" destId="{09910285-5B62-416B-980B-22FBE069F379}" srcOrd="4" destOrd="0" parTransId="{86D47989-E2D9-47BE-BA64-83A2FBDDC597}" sibTransId="{392349B4-1313-4CB6-BBEB-3402CD656D72}"/>
    <dgm:cxn modelId="{B78D39D9-4EAF-4AA1-82FD-3973568444A7}" type="presOf" srcId="{92765ED6-7F58-4A4A-88FD-6F0254FB0DE6}" destId="{B7901D31-5765-405A-9BF1-0042C18821BF}" srcOrd="1" destOrd="0" presId="urn:microsoft.com/office/officeart/2016/7/layout/RepeatingBendingProcessNew"/>
    <dgm:cxn modelId="{F10D41DB-01F3-4546-BB29-B2F6FFA4F9C2}" type="presOf" srcId="{2E602FAD-AEE0-4091-8CE2-5E7064DECA81}" destId="{894C88EE-088B-490B-AEDC-52473C0C1C92}" srcOrd="0" destOrd="0" presId="urn:microsoft.com/office/officeart/2016/7/layout/RepeatingBendingProcessNew"/>
    <dgm:cxn modelId="{96BA62E5-7A27-4F17-BF05-21D8FA548FE4}" type="presOf" srcId="{647716D0-94C6-4CFF-BA3A-EA81D1127512}" destId="{5351407E-CA70-42F6-8494-B803697F14A8}" srcOrd="0" destOrd="0" presId="urn:microsoft.com/office/officeart/2016/7/layout/RepeatingBendingProcessNew"/>
    <dgm:cxn modelId="{1B2BCBED-9226-4CB7-88DB-DA388C0AA2C7}" type="presOf" srcId="{9A6DCFF4-DC6E-44B6-B7DD-B773F0768E5A}" destId="{69CB74CE-F1D8-4EF3-A4F4-0E438DDD4FA3}" srcOrd="0" destOrd="0" presId="urn:microsoft.com/office/officeart/2016/7/layout/RepeatingBendingProcessNew"/>
    <dgm:cxn modelId="{1F07F3F8-39C7-4DDD-B738-2AEB1A16F567}" type="presOf" srcId="{61CF30CE-BFB6-43D7-85E3-381FD3870AB8}" destId="{151B2BFC-4813-4423-8BF8-BE0B31A5C251}" srcOrd="0" destOrd="0" presId="urn:microsoft.com/office/officeart/2016/7/layout/RepeatingBendingProcessNew"/>
    <dgm:cxn modelId="{9289F7F8-BC96-445B-9D94-A432BDB7BE22}" type="presOf" srcId="{647716D0-94C6-4CFF-BA3A-EA81D1127512}" destId="{D1225992-C1D6-4226-A131-ED49E25B9DB3}" srcOrd="1" destOrd="0" presId="urn:microsoft.com/office/officeart/2016/7/layout/RepeatingBendingProcessNew"/>
    <dgm:cxn modelId="{879BA9FF-C7F1-4238-BD5A-B58E5216043F}" type="presOf" srcId="{39ACD3F3-A5D5-488B-B474-6207292F219E}" destId="{2379586C-01A1-4AA9-85D8-77392DCA89CF}" srcOrd="0" destOrd="0" presId="urn:microsoft.com/office/officeart/2016/7/layout/RepeatingBendingProcessNew"/>
    <dgm:cxn modelId="{0EF9F35A-8012-44E9-BF5F-0D9ACDA2C7E2}" type="presParOf" srcId="{2379586C-01A1-4AA9-85D8-77392DCA89CF}" destId="{DFDE2D65-CC58-416B-A478-2E58A2BDF019}" srcOrd="0" destOrd="0" presId="urn:microsoft.com/office/officeart/2016/7/layout/RepeatingBendingProcessNew"/>
    <dgm:cxn modelId="{6FB46752-F7A7-493B-88D1-42F36CE3461E}" type="presParOf" srcId="{2379586C-01A1-4AA9-85D8-77392DCA89CF}" destId="{7377C4BE-2191-4C7C-ABB4-00519F07EBC9}" srcOrd="1" destOrd="0" presId="urn:microsoft.com/office/officeart/2016/7/layout/RepeatingBendingProcessNew"/>
    <dgm:cxn modelId="{430BBD65-34F9-43D6-85FF-644F6052FCD4}" type="presParOf" srcId="{7377C4BE-2191-4C7C-ABB4-00519F07EBC9}" destId="{49211240-AB13-4842-8BAC-5237EE422724}" srcOrd="0" destOrd="0" presId="urn:microsoft.com/office/officeart/2016/7/layout/RepeatingBendingProcessNew"/>
    <dgm:cxn modelId="{2473D543-2259-436D-9154-3A714D520A8B}" type="presParOf" srcId="{2379586C-01A1-4AA9-85D8-77392DCA89CF}" destId="{095FBA7A-EDA9-4601-9555-8C397CC8D015}" srcOrd="2" destOrd="0" presId="urn:microsoft.com/office/officeart/2016/7/layout/RepeatingBendingProcessNew"/>
    <dgm:cxn modelId="{4C0F275B-9C54-4714-BF36-25AB73FC76D8}" type="presParOf" srcId="{2379586C-01A1-4AA9-85D8-77392DCA89CF}" destId="{6AA95678-D21D-4F92-892F-9B318599940F}" srcOrd="3" destOrd="0" presId="urn:microsoft.com/office/officeart/2016/7/layout/RepeatingBendingProcessNew"/>
    <dgm:cxn modelId="{A8510E52-DB59-4725-A187-3F607E556D66}" type="presParOf" srcId="{6AA95678-D21D-4F92-892F-9B318599940F}" destId="{7E6ADD5F-0DC2-4F32-B0FF-AD1ADF25DB10}" srcOrd="0" destOrd="0" presId="urn:microsoft.com/office/officeart/2016/7/layout/RepeatingBendingProcessNew"/>
    <dgm:cxn modelId="{15AB8436-3C3C-4A34-B9AE-8461D186F781}" type="presParOf" srcId="{2379586C-01A1-4AA9-85D8-77392DCA89CF}" destId="{15900AFC-A0A3-425F-9615-84A90308600C}" srcOrd="4" destOrd="0" presId="urn:microsoft.com/office/officeart/2016/7/layout/RepeatingBendingProcessNew"/>
    <dgm:cxn modelId="{09FFB844-AB21-4EDA-BD6B-41F891DCC9E7}" type="presParOf" srcId="{2379586C-01A1-4AA9-85D8-77392DCA89CF}" destId="{0B257CFC-90EB-43EA-B0E0-CEC683ACC024}" srcOrd="5" destOrd="0" presId="urn:microsoft.com/office/officeart/2016/7/layout/RepeatingBendingProcessNew"/>
    <dgm:cxn modelId="{D7D7F0CD-38B9-4A2F-86B4-5159610B0563}" type="presParOf" srcId="{0B257CFC-90EB-43EA-B0E0-CEC683ACC024}" destId="{1145AA85-363E-4177-87CE-64AA305D04D3}" srcOrd="0" destOrd="0" presId="urn:microsoft.com/office/officeart/2016/7/layout/RepeatingBendingProcessNew"/>
    <dgm:cxn modelId="{2F7D6B4F-19B0-4F92-80F2-3828AAB6DE39}" type="presParOf" srcId="{2379586C-01A1-4AA9-85D8-77392DCA89CF}" destId="{FC2D06ED-6E30-40C8-8AD3-FA50F251983F}" srcOrd="6" destOrd="0" presId="urn:microsoft.com/office/officeart/2016/7/layout/RepeatingBendingProcessNew"/>
    <dgm:cxn modelId="{18E21E53-0BA7-4049-8D1B-1C2DF38E6EAB}" type="presParOf" srcId="{2379586C-01A1-4AA9-85D8-77392DCA89CF}" destId="{260BBE33-A325-488A-8603-4351B55A06FE}" srcOrd="7" destOrd="0" presId="urn:microsoft.com/office/officeart/2016/7/layout/RepeatingBendingProcessNew"/>
    <dgm:cxn modelId="{6233D075-7DC7-4A5C-8E06-2DB25A15B2D4}" type="presParOf" srcId="{260BBE33-A325-488A-8603-4351B55A06FE}" destId="{79DDC81D-C072-4BFE-BDE1-3A78B495AEA9}" srcOrd="0" destOrd="0" presId="urn:microsoft.com/office/officeart/2016/7/layout/RepeatingBendingProcessNew"/>
    <dgm:cxn modelId="{0E6404B3-CB4C-43BD-83EB-8F42CA9A499E}" type="presParOf" srcId="{2379586C-01A1-4AA9-85D8-77392DCA89CF}" destId="{BDBE6311-21E6-4A04-A540-777DAF539E1E}" srcOrd="8" destOrd="0" presId="urn:microsoft.com/office/officeart/2016/7/layout/RepeatingBendingProcessNew"/>
    <dgm:cxn modelId="{5F7A3A62-1924-456F-9B27-69AE9693EE26}" type="presParOf" srcId="{2379586C-01A1-4AA9-85D8-77392DCA89CF}" destId="{D5046C8C-0A3B-40B0-B4C7-637B40D41CF5}" srcOrd="9" destOrd="0" presId="urn:microsoft.com/office/officeart/2016/7/layout/RepeatingBendingProcessNew"/>
    <dgm:cxn modelId="{3EFA2050-C50D-4D42-B795-589DCCF4D9BB}" type="presParOf" srcId="{D5046C8C-0A3B-40B0-B4C7-637B40D41CF5}" destId="{44E41670-B5E2-41C4-BEB9-E8C57B792BA0}" srcOrd="0" destOrd="0" presId="urn:microsoft.com/office/officeart/2016/7/layout/RepeatingBendingProcessNew"/>
    <dgm:cxn modelId="{F6AC8FD0-258F-44CF-BAF1-51E3D7AB9FBB}" type="presParOf" srcId="{2379586C-01A1-4AA9-85D8-77392DCA89CF}" destId="{69CB74CE-F1D8-4EF3-A4F4-0E438DDD4FA3}" srcOrd="10" destOrd="0" presId="urn:microsoft.com/office/officeart/2016/7/layout/RepeatingBendingProcessNew"/>
    <dgm:cxn modelId="{FDDEBF4A-3766-49B8-8773-43E1A966A863}" type="presParOf" srcId="{2379586C-01A1-4AA9-85D8-77392DCA89CF}" destId="{5351407E-CA70-42F6-8494-B803697F14A8}" srcOrd="11" destOrd="0" presId="urn:microsoft.com/office/officeart/2016/7/layout/RepeatingBendingProcessNew"/>
    <dgm:cxn modelId="{F9FEFAE5-6EA9-43EB-A0F6-FDBE4B2D8323}" type="presParOf" srcId="{5351407E-CA70-42F6-8494-B803697F14A8}" destId="{D1225992-C1D6-4226-A131-ED49E25B9DB3}" srcOrd="0" destOrd="0" presId="urn:microsoft.com/office/officeart/2016/7/layout/RepeatingBendingProcessNew"/>
    <dgm:cxn modelId="{988E2A71-BD81-419F-A5D2-12EEFDE94488}" type="presParOf" srcId="{2379586C-01A1-4AA9-85D8-77392DCA89CF}" destId="{F085E354-9C24-41DE-A151-7D9BE65B5126}" srcOrd="12" destOrd="0" presId="urn:microsoft.com/office/officeart/2016/7/layout/RepeatingBendingProcessNew"/>
    <dgm:cxn modelId="{E6C93E6B-E39C-4E19-BFE9-C7D462C737B5}" type="presParOf" srcId="{2379586C-01A1-4AA9-85D8-77392DCA89CF}" destId="{CC0D6A64-EA17-4260-ADE8-A8C72408D89B}" srcOrd="13" destOrd="0" presId="urn:microsoft.com/office/officeart/2016/7/layout/RepeatingBendingProcessNew"/>
    <dgm:cxn modelId="{EC998C09-2B9D-4DD2-A67A-4E4FE5AE9618}" type="presParOf" srcId="{CC0D6A64-EA17-4260-ADE8-A8C72408D89B}" destId="{B7901D31-5765-405A-9BF1-0042C18821BF}" srcOrd="0" destOrd="0" presId="urn:microsoft.com/office/officeart/2016/7/layout/RepeatingBendingProcessNew"/>
    <dgm:cxn modelId="{FAA8E138-1462-41C5-AADF-FD602F273063}" type="presParOf" srcId="{2379586C-01A1-4AA9-85D8-77392DCA89CF}" destId="{894C88EE-088B-490B-AEDC-52473C0C1C92}" srcOrd="14" destOrd="0" presId="urn:microsoft.com/office/officeart/2016/7/layout/RepeatingBendingProcessNew"/>
    <dgm:cxn modelId="{8B1EB2C0-ADC7-4E5A-A4DB-D35C3BFAC656}" type="presParOf" srcId="{2379586C-01A1-4AA9-85D8-77392DCA89CF}" destId="{91760A2A-E5C5-4210-9EA1-3BED8CB8AA4D}" srcOrd="15" destOrd="0" presId="urn:microsoft.com/office/officeart/2016/7/layout/RepeatingBendingProcessNew"/>
    <dgm:cxn modelId="{F583254B-C933-44E6-A9F3-401E941A6441}" type="presParOf" srcId="{91760A2A-E5C5-4210-9EA1-3BED8CB8AA4D}" destId="{6002C4B9-DB7A-4792-9C05-F18F8075F8FE}" srcOrd="0" destOrd="0" presId="urn:microsoft.com/office/officeart/2016/7/layout/RepeatingBendingProcessNew"/>
    <dgm:cxn modelId="{0F19EB0B-91E2-45D1-960D-C78CE51F340C}" type="presParOf" srcId="{2379586C-01A1-4AA9-85D8-77392DCA89CF}" destId="{151B2BFC-4813-4423-8BF8-BE0B31A5C251}"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5A1785-AD91-4375-AA66-AF0EA9A0E54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B8135F4-6819-48B8-8A95-CC40A6BAC423}">
      <dgm:prSet/>
      <dgm:spPr/>
      <dgm:t>
        <a:bodyPr/>
        <a:lstStyle/>
        <a:p>
          <a:r>
            <a:rPr lang="en-US"/>
            <a:t>Identify the strengths and values that could be used to reach the vision: </a:t>
          </a:r>
        </a:p>
      </dgm:t>
    </dgm:pt>
    <dgm:pt modelId="{8211332E-28AF-42D3-84B9-0811A2CEFAEF}" type="parTrans" cxnId="{6D173582-2A2D-4F78-BB10-EDA5E65D53E0}">
      <dgm:prSet/>
      <dgm:spPr/>
      <dgm:t>
        <a:bodyPr/>
        <a:lstStyle/>
        <a:p>
          <a:endParaRPr lang="en-US"/>
        </a:p>
      </dgm:t>
    </dgm:pt>
    <dgm:pt modelId="{BE3789A0-7839-4A61-87AB-8C7F957B172C}" type="sibTrans" cxnId="{6D173582-2A2D-4F78-BB10-EDA5E65D53E0}">
      <dgm:prSet/>
      <dgm:spPr/>
      <dgm:t>
        <a:bodyPr/>
        <a:lstStyle/>
        <a:p>
          <a:endParaRPr lang="en-US"/>
        </a:p>
      </dgm:t>
    </dgm:pt>
    <dgm:pt modelId="{79114A28-9B65-4519-A376-8F8A4C8A5647}">
      <dgm:prSet/>
      <dgm:spPr/>
      <dgm:t>
        <a:bodyPr/>
        <a:lstStyle/>
        <a:p>
          <a:r>
            <a:rPr lang="en-US"/>
            <a:t>What do you value most about your life? What values does your wellness vision support? </a:t>
          </a:r>
        </a:p>
      </dgm:t>
    </dgm:pt>
    <dgm:pt modelId="{B59AEF6C-3FCA-46E1-B8D9-7A045AA1EE85}" type="parTrans" cxnId="{F1548CB0-9439-48B1-8917-E75AD22B3A61}">
      <dgm:prSet/>
      <dgm:spPr/>
      <dgm:t>
        <a:bodyPr/>
        <a:lstStyle/>
        <a:p>
          <a:endParaRPr lang="en-US"/>
        </a:p>
      </dgm:t>
    </dgm:pt>
    <dgm:pt modelId="{5502D7FF-0F7B-4F6C-8784-94D1F424B21D}" type="sibTrans" cxnId="{F1548CB0-9439-48B1-8917-E75AD22B3A61}">
      <dgm:prSet/>
      <dgm:spPr/>
      <dgm:t>
        <a:bodyPr/>
        <a:lstStyle/>
        <a:p>
          <a:endParaRPr lang="en-US"/>
        </a:p>
      </dgm:t>
    </dgm:pt>
    <dgm:pt modelId="{6845ACC5-C080-4461-937E-CA17271AE573}">
      <dgm:prSet/>
      <dgm:spPr/>
      <dgm:t>
        <a:bodyPr/>
        <a:lstStyle/>
        <a:p>
          <a:r>
            <a:rPr lang="en-US"/>
            <a:t>What strengths can you draw on to help you close that gap and realize your vision? How can the lessons from your successes in life carry over to your current situation?</a:t>
          </a:r>
        </a:p>
      </dgm:t>
    </dgm:pt>
    <dgm:pt modelId="{491BA3A8-FFB3-4BFB-9C42-DDB440BFA79A}" type="parTrans" cxnId="{5B753687-836E-4C2B-934F-707CD2E6E2E1}">
      <dgm:prSet/>
      <dgm:spPr/>
      <dgm:t>
        <a:bodyPr/>
        <a:lstStyle/>
        <a:p>
          <a:endParaRPr lang="en-US"/>
        </a:p>
      </dgm:t>
    </dgm:pt>
    <dgm:pt modelId="{7F9714C3-3AF2-4F2D-BA05-84FFD81F20EA}" type="sibTrans" cxnId="{5B753687-836E-4C2B-934F-707CD2E6E2E1}">
      <dgm:prSet/>
      <dgm:spPr/>
      <dgm:t>
        <a:bodyPr/>
        <a:lstStyle/>
        <a:p>
          <a:endParaRPr lang="en-US"/>
        </a:p>
      </dgm:t>
    </dgm:pt>
    <dgm:pt modelId="{8CFE337B-A213-4AF3-BC7A-345BD1B0FDE7}" type="pres">
      <dgm:prSet presAssocID="{0B5A1785-AD91-4375-AA66-AF0EA9A0E540}" presName="root" presStyleCnt="0">
        <dgm:presLayoutVars>
          <dgm:dir/>
          <dgm:resizeHandles val="exact"/>
        </dgm:presLayoutVars>
      </dgm:prSet>
      <dgm:spPr/>
    </dgm:pt>
    <dgm:pt modelId="{CCED6002-1782-4284-B52B-38CB42A46136}" type="pres">
      <dgm:prSet presAssocID="{CB8135F4-6819-48B8-8A95-CC40A6BAC423}" presName="compNode" presStyleCnt="0"/>
      <dgm:spPr/>
    </dgm:pt>
    <dgm:pt modelId="{ED21EF3D-5004-45EE-BDE8-F9AA7B9ACEBA}" type="pres">
      <dgm:prSet presAssocID="{CB8135F4-6819-48B8-8A95-CC40A6BAC423}" presName="bgRect" presStyleLbl="bgShp" presStyleIdx="0" presStyleCnt="3"/>
      <dgm:spPr/>
    </dgm:pt>
    <dgm:pt modelId="{431A79F3-7A19-4C02-8351-55E1BE16E23E}" type="pres">
      <dgm:prSet presAssocID="{CB8135F4-6819-48B8-8A95-CC40A6BAC4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FBE877C-2551-46A4-875C-13CE3A619821}" type="pres">
      <dgm:prSet presAssocID="{CB8135F4-6819-48B8-8A95-CC40A6BAC423}" presName="spaceRect" presStyleCnt="0"/>
      <dgm:spPr/>
    </dgm:pt>
    <dgm:pt modelId="{CEA09717-3676-4380-9E27-FAE57D63D134}" type="pres">
      <dgm:prSet presAssocID="{CB8135F4-6819-48B8-8A95-CC40A6BAC423}" presName="parTx" presStyleLbl="revTx" presStyleIdx="0" presStyleCnt="3">
        <dgm:presLayoutVars>
          <dgm:chMax val="0"/>
          <dgm:chPref val="0"/>
        </dgm:presLayoutVars>
      </dgm:prSet>
      <dgm:spPr/>
    </dgm:pt>
    <dgm:pt modelId="{30061DD4-2DEA-4686-A85C-E49EC455A35D}" type="pres">
      <dgm:prSet presAssocID="{BE3789A0-7839-4A61-87AB-8C7F957B172C}" presName="sibTrans" presStyleCnt="0"/>
      <dgm:spPr/>
    </dgm:pt>
    <dgm:pt modelId="{FF72EEFB-1251-4643-9D42-27A23C530411}" type="pres">
      <dgm:prSet presAssocID="{79114A28-9B65-4519-A376-8F8A4C8A5647}" presName="compNode" presStyleCnt="0"/>
      <dgm:spPr/>
    </dgm:pt>
    <dgm:pt modelId="{A7CF3B7F-E01B-48E5-B0FB-E86A390D06AE}" type="pres">
      <dgm:prSet presAssocID="{79114A28-9B65-4519-A376-8F8A4C8A5647}" presName="bgRect" presStyleLbl="bgShp" presStyleIdx="1" presStyleCnt="3"/>
      <dgm:spPr/>
    </dgm:pt>
    <dgm:pt modelId="{6BD2C16E-1629-403D-96C7-48190323B917}" type="pres">
      <dgm:prSet presAssocID="{79114A28-9B65-4519-A376-8F8A4C8A56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84933237-737C-4BB5-B582-8819F20F1312}" type="pres">
      <dgm:prSet presAssocID="{79114A28-9B65-4519-A376-8F8A4C8A5647}" presName="spaceRect" presStyleCnt="0"/>
      <dgm:spPr/>
    </dgm:pt>
    <dgm:pt modelId="{AE4C0DDE-E404-4105-837C-F5AF796E10DC}" type="pres">
      <dgm:prSet presAssocID="{79114A28-9B65-4519-A376-8F8A4C8A5647}" presName="parTx" presStyleLbl="revTx" presStyleIdx="1" presStyleCnt="3">
        <dgm:presLayoutVars>
          <dgm:chMax val="0"/>
          <dgm:chPref val="0"/>
        </dgm:presLayoutVars>
      </dgm:prSet>
      <dgm:spPr/>
    </dgm:pt>
    <dgm:pt modelId="{84FA8D5E-DC1B-42BF-9E52-5CEDFD56DE42}" type="pres">
      <dgm:prSet presAssocID="{5502D7FF-0F7B-4F6C-8784-94D1F424B21D}" presName="sibTrans" presStyleCnt="0"/>
      <dgm:spPr/>
    </dgm:pt>
    <dgm:pt modelId="{4B064A0C-B6EE-4FF1-ADB7-A4207C029084}" type="pres">
      <dgm:prSet presAssocID="{6845ACC5-C080-4461-937E-CA17271AE573}" presName="compNode" presStyleCnt="0"/>
      <dgm:spPr/>
    </dgm:pt>
    <dgm:pt modelId="{704C1352-0922-4429-B324-32D6CD1139C8}" type="pres">
      <dgm:prSet presAssocID="{6845ACC5-C080-4461-937E-CA17271AE573}" presName="bgRect" presStyleLbl="bgShp" presStyleIdx="2" presStyleCnt="3"/>
      <dgm:spPr/>
    </dgm:pt>
    <dgm:pt modelId="{D9315626-A96C-4419-89CC-F8F847903CFC}" type="pres">
      <dgm:prSet presAssocID="{6845ACC5-C080-4461-937E-CA17271AE5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D8C1766D-9715-4995-936E-8F8A0BED55E8}" type="pres">
      <dgm:prSet presAssocID="{6845ACC5-C080-4461-937E-CA17271AE573}" presName="spaceRect" presStyleCnt="0"/>
      <dgm:spPr/>
    </dgm:pt>
    <dgm:pt modelId="{6701BF5E-E78E-4F5D-85C8-0F18357EF935}" type="pres">
      <dgm:prSet presAssocID="{6845ACC5-C080-4461-937E-CA17271AE573}" presName="parTx" presStyleLbl="revTx" presStyleIdx="2" presStyleCnt="3">
        <dgm:presLayoutVars>
          <dgm:chMax val="0"/>
          <dgm:chPref val="0"/>
        </dgm:presLayoutVars>
      </dgm:prSet>
      <dgm:spPr/>
    </dgm:pt>
  </dgm:ptLst>
  <dgm:cxnLst>
    <dgm:cxn modelId="{F934F309-5270-4F40-8F9A-13C3786E9BF6}" type="presOf" srcId="{6845ACC5-C080-4461-937E-CA17271AE573}" destId="{6701BF5E-E78E-4F5D-85C8-0F18357EF935}" srcOrd="0" destOrd="0" presId="urn:microsoft.com/office/officeart/2018/2/layout/IconVerticalSolidList"/>
    <dgm:cxn modelId="{6D173582-2A2D-4F78-BB10-EDA5E65D53E0}" srcId="{0B5A1785-AD91-4375-AA66-AF0EA9A0E540}" destId="{CB8135F4-6819-48B8-8A95-CC40A6BAC423}" srcOrd="0" destOrd="0" parTransId="{8211332E-28AF-42D3-84B9-0811A2CEFAEF}" sibTransId="{BE3789A0-7839-4A61-87AB-8C7F957B172C}"/>
    <dgm:cxn modelId="{5B753687-836E-4C2B-934F-707CD2E6E2E1}" srcId="{0B5A1785-AD91-4375-AA66-AF0EA9A0E540}" destId="{6845ACC5-C080-4461-937E-CA17271AE573}" srcOrd="2" destOrd="0" parTransId="{491BA3A8-FFB3-4BFB-9C42-DDB440BFA79A}" sibTransId="{7F9714C3-3AF2-4F2D-BA05-84FFD81F20EA}"/>
    <dgm:cxn modelId="{435B558B-62D8-4DA8-B524-4C86B2A63D21}" type="presOf" srcId="{0B5A1785-AD91-4375-AA66-AF0EA9A0E540}" destId="{8CFE337B-A213-4AF3-BC7A-345BD1B0FDE7}" srcOrd="0" destOrd="0" presId="urn:microsoft.com/office/officeart/2018/2/layout/IconVerticalSolidList"/>
    <dgm:cxn modelId="{F1548CB0-9439-48B1-8917-E75AD22B3A61}" srcId="{0B5A1785-AD91-4375-AA66-AF0EA9A0E540}" destId="{79114A28-9B65-4519-A376-8F8A4C8A5647}" srcOrd="1" destOrd="0" parTransId="{B59AEF6C-3FCA-46E1-B8D9-7A045AA1EE85}" sibTransId="{5502D7FF-0F7B-4F6C-8784-94D1F424B21D}"/>
    <dgm:cxn modelId="{29BA0BB3-64B6-46AF-A078-9FB468DE989A}" type="presOf" srcId="{CB8135F4-6819-48B8-8A95-CC40A6BAC423}" destId="{CEA09717-3676-4380-9E27-FAE57D63D134}" srcOrd="0" destOrd="0" presId="urn:microsoft.com/office/officeart/2018/2/layout/IconVerticalSolidList"/>
    <dgm:cxn modelId="{2C3188B6-BCC5-4B31-8ED1-DE9F958DC340}" type="presOf" srcId="{79114A28-9B65-4519-A376-8F8A4C8A5647}" destId="{AE4C0DDE-E404-4105-837C-F5AF796E10DC}" srcOrd="0" destOrd="0" presId="urn:microsoft.com/office/officeart/2018/2/layout/IconVerticalSolidList"/>
    <dgm:cxn modelId="{E9FF0C37-D680-4E1D-B3EA-64E4DADD3D3D}" type="presParOf" srcId="{8CFE337B-A213-4AF3-BC7A-345BD1B0FDE7}" destId="{CCED6002-1782-4284-B52B-38CB42A46136}" srcOrd="0" destOrd="0" presId="urn:microsoft.com/office/officeart/2018/2/layout/IconVerticalSolidList"/>
    <dgm:cxn modelId="{301D6D1E-B397-4B55-A6EF-77844F00F2E9}" type="presParOf" srcId="{CCED6002-1782-4284-B52B-38CB42A46136}" destId="{ED21EF3D-5004-45EE-BDE8-F9AA7B9ACEBA}" srcOrd="0" destOrd="0" presId="urn:microsoft.com/office/officeart/2018/2/layout/IconVerticalSolidList"/>
    <dgm:cxn modelId="{6C8B8DA2-FBA0-48B6-8624-FCFC1C248AEB}" type="presParOf" srcId="{CCED6002-1782-4284-B52B-38CB42A46136}" destId="{431A79F3-7A19-4C02-8351-55E1BE16E23E}" srcOrd="1" destOrd="0" presId="urn:microsoft.com/office/officeart/2018/2/layout/IconVerticalSolidList"/>
    <dgm:cxn modelId="{041AD93A-5B7E-4B5A-94FE-A10B9080C011}" type="presParOf" srcId="{CCED6002-1782-4284-B52B-38CB42A46136}" destId="{3FBE877C-2551-46A4-875C-13CE3A619821}" srcOrd="2" destOrd="0" presId="urn:microsoft.com/office/officeart/2018/2/layout/IconVerticalSolidList"/>
    <dgm:cxn modelId="{C0DDE772-9977-404B-8B2D-38A2E4A28E59}" type="presParOf" srcId="{CCED6002-1782-4284-B52B-38CB42A46136}" destId="{CEA09717-3676-4380-9E27-FAE57D63D134}" srcOrd="3" destOrd="0" presId="urn:microsoft.com/office/officeart/2018/2/layout/IconVerticalSolidList"/>
    <dgm:cxn modelId="{B3659A13-A26B-4891-A683-CFA1C3FC50A4}" type="presParOf" srcId="{8CFE337B-A213-4AF3-BC7A-345BD1B0FDE7}" destId="{30061DD4-2DEA-4686-A85C-E49EC455A35D}" srcOrd="1" destOrd="0" presId="urn:microsoft.com/office/officeart/2018/2/layout/IconVerticalSolidList"/>
    <dgm:cxn modelId="{846AD745-1F3B-4101-920C-D880F1719222}" type="presParOf" srcId="{8CFE337B-A213-4AF3-BC7A-345BD1B0FDE7}" destId="{FF72EEFB-1251-4643-9D42-27A23C530411}" srcOrd="2" destOrd="0" presId="urn:microsoft.com/office/officeart/2018/2/layout/IconVerticalSolidList"/>
    <dgm:cxn modelId="{D67E73E5-AC8B-42FD-93E2-239A3E55F02F}" type="presParOf" srcId="{FF72EEFB-1251-4643-9D42-27A23C530411}" destId="{A7CF3B7F-E01B-48E5-B0FB-E86A390D06AE}" srcOrd="0" destOrd="0" presId="urn:microsoft.com/office/officeart/2018/2/layout/IconVerticalSolidList"/>
    <dgm:cxn modelId="{AA414E82-76B5-4272-A166-0BA750058A9B}" type="presParOf" srcId="{FF72EEFB-1251-4643-9D42-27A23C530411}" destId="{6BD2C16E-1629-403D-96C7-48190323B917}" srcOrd="1" destOrd="0" presId="urn:microsoft.com/office/officeart/2018/2/layout/IconVerticalSolidList"/>
    <dgm:cxn modelId="{5FBD088C-CC6E-41F7-BFF2-4E8170967CE2}" type="presParOf" srcId="{FF72EEFB-1251-4643-9D42-27A23C530411}" destId="{84933237-737C-4BB5-B582-8819F20F1312}" srcOrd="2" destOrd="0" presId="urn:microsoft.com/office/officeart/2018/2/layout/IconVerticalSolidList"/>
    <dgm:cxn modelId="{ABF95B36-D5F2-4E66-92E1-34CCA5914C59}" type="presParOf" srcId="{FF72EEFB-1251-4643-9D42-27A23C530411}" destId="{AE4C0DDE-E404-4105-837C-F5AF796E10DC}" srcOrd="3" destOrd="0" presId="urn:microsoft.com/office/officeart/2018/2/layout/IconVerticalSolidList"/>
    <dgm:cxn modelId="{6F54287C-B6DF-4A16-8F8E-16C261EBD4A5}" type="presParOf" srcId="{8CFE337B-A213-4AF3-BC7A-345BD1B0FDE7}" destId="{84FA8D5E-DC1B-42BF-9E52-5CEDFD56DE42}" srcOrd="3" destOrd="0" presId="urn:microsoft.com/office/officeart/2018/2/layout/IconVerticalSolidList"/>
    <dgm:cxn modelId="{CC212EAB-349E-4C23-AEC1-6FD52996ABAC}" type="presParOf" srcId="{8CFE337B-A213-4AF3-BC7A-345BD1B0FDE7}" destId="{4B064A0C-B6EE-4FF1-ADB7-A4207C029084}" srcOrd="4" destOrd="0" presId="urn:microsoft.com/office/officeart/2018/2/layout/IconVerticalSolidList"/>
    <dgm:cxn modelId="{5DA105E2-AF2E-46B5-AFD8-1AF43A252630}" type="presParOf" srcId="{4B064A0C-B6EE-4FF1-ADB7-A4207C029084}" destId="{704C1352-0922-4429-B324-32D6CD1139C8}" srcOrd="0" destOrd="0" presId="urn:microsoft.com/office/officeart/2018/2/layout/IconVerticalSolidList"/>
    <dgm:cxn modelId="{DED22038-A552-4E12-B512-891E4F72C3D2}" type="presParOf" srcId="{4B064A0C-B6EE-4FF1-ADB7-A4207C029084}" destId="{D9315626-A96C-4419-89CC-F8F847903CFC}" srcOrd="1" destOrd="0" presId="urn:microsoft.com/office/officeart/2018/2/layout/IconVerticalSolidList"/>
    <dgm:cxn modelId="{63A4F9E6-0580-4B3B-A698-70B2A692CFBA}" type="presParOf" srcId="{4B064A0C-B6EE-4FF1-ADB7-A4207C029084}" destId="{D8C1766D-9715-4995-936E-8F8A0BED55E8}" srcOrd="2" destOrd="0" presId="urn:microsoft.com/office/officeart/2018/2/layout/IconVerticalSolidList"/>
    <dgm:cxn modelId="{480BE68C-7FBF-4B47-8D4B-A169A9B05D39}" type="presParOf" srcId="{4B064A0C-B6EE-4FF1-ADB7-A4207C029084}" destId="{6701BF5E-E78E-4F5D-85C8-0F18357EF9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983AE6-E16D-4EAC-8EE8-1C1D1995C3E7}"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47AC396-D2E0-4745-B38F-659900E7FC86}">
      <dgm:prSet/>
      <dgm:spPr/>
      <dgm:t>
        <a:bodyPr/>
        <a:lstStyle/>
        <a:p>
          <a:pPr>
            <a:lnSpc>
              <a:spcPct val="100000"/>
            </a:lnSpc>
          </a:pPr>
          <a:r>
            <a:rPr lang="en-US" dirty="0"/>
            <a:t>What people, resources, systems, and environments can you draw on to help you realize your vision ?</a:t>
          </a:r>
        </a:p>
      </dgm:t>
    </dgm:pt>
    <dgm:pt modelId="{EDA09C0C-7A25-4EC7-946B-A5924306ACDE}" type="parTrans" cxnId="{B4E8B77F-CF35-4CF9-9225-44CD700A3DEA}">
      <dgm:prSet/>
      <dgm:spPr/>
      <dgm:t>
        <a:bodyPr/>
        <a:lstStyle/>
        <a:p>
          <a:endParaRPr lang="en-US"/>
        </a:p>
      </dgm:t>
    </dgm:pt>
    <dgm:pt modelId="{225FD7E9-B886-4973-9284-1A031E1C2378}" type="sibTrans" cxnId="{B4E8B77F-CF35-4CF9-9225-44CD700A3DEA}">
      <dgm:prSet/>
      <dgm:spPr/>
      <dgm:t>
        <a:bodyPr/>
        <a:lstStyle/>
        <a:p>
          <a:endParaRPr lang="en-US"/>
        </a:p>
      </dgm:t>
    </dgm:pt>
    <dgm:pt modelId="{21DB78A0-D430-44CE-BD9B-2CF951CDDB24}">
      <dgm:prSet/>
      <dgm:spPr/>
      <dgm:t>
        <a:bodyPr/>
        <a:lstStyle/>
        <a:p>
          <a:pPr>
            <a:lnSpc>
              <a:spcPct val="100000"/>
            </a:lnSpc>
          </a:pPr>
          <a:r>
            <a:rPr lang="en-US" dirty="0"/>
            <a:t>What strategies may be effective to help you realize your vision and meet your challenges?</a:t>
          </a:r>
        </a:p>
      </dgm:t>
    </dgm:pt>
    <dgm:pt modelId="{3079C785-9CA1-4A4B-A1AF-1B8129C67BCD}" type="parTrans" cxnId="{D55AFBCC-29FD-443A-B9D6-E16A765C4B2B}">
      <dgm:prSet/>
      <dgm:spPr/>
      <dgm:t>
        <a:bodyPr/>
        <a:lstStyle/>
        <a:p>
          <a:endParaRPr lang="en-US"/>
        </a:p>
      </dgm:t>
    </dgm:pt>
    <dgm:pt modelId="{F7918682-95F7-4F76-B22A-E8D98E1437CD}" type="sibTrans" cxnId="{D55AFBCC-29FD-443A-B9D6-E16A765C4B2B}">
      <dgm:prSet/>
      <dgm:spPr/>
      <dgm:t>
        <a:bodyPr/>
        <a:lstStyle/>
        <a:p>
          <a:endParaRPr lang="en-US"/>
        </a:p>
      </dgm:t>
    </dgm:pt>
    <dgm:pt modelId="{D7B5D262-E3A8-4F6F-AC06-674F39B40FC4}" type="pres">
      <dgm:prSet presAssocID="{A7983AE6-E16D-4EAC-8EE8-1C1D1995C3E7}" presName="root" presStyleCnt="0">
        <dgm:presLayoutVars>
          <dgm:dir/>
          <dgm:resizeHandles val="exact"/>
        </dgm:presLayoutVars>
      </dgm:prSet>
      <dgm:spPr/>
    </dgm:pt>
    <dgm:pt modelId="{0A4E127B-2EF7-4E16-9EB0-435EEC556ECE}" type="pres">
      <dgm:prSet presAssocID="{547AC396-D2E0-4745-B38F-659900E7FC86}" presName="compNode" presStyleCnt="0"/>
      <dgm:spPr/>
    </dgm:pt>
    <dgm:pt modelId="{470BDD79-EFE7-4EF2-B1A3-7085FF7C0F2F}" type="pres">
      <dgm:prSet presAssocID="{547AC396-D2E0-4745-B38F-659900E7FC86}" presName="bgRect" presStyleLbl="bgShp" presStyleIdx="0" presStyleCnt="2"/>
      <dgm:spPr/>
    </dgm:pt>
    <dgm:pt modelId="{33F94688-875E-4614-AE3F-0B911BFF2BD2}" type="pres">
      <dgm:prSet presAssocID="{547AC396-D2E0-4745-B38F-659900E7FC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FB462249-9105-4962-9365-126987B5C345}" type="pres">
      <dgm:prSet presAssocID="{547AC396-D2E0-4745-B38F-659900E7FC86}" presName="spaceRect" presStyleCnt="0"/>
      <dgm:spPr/>
    </dgm:pt>
    <dgm:pt modelId="{A6E97824-03F7-4A82-A1D8-9A64CA22C3FF}" type="pres">
      <dgm:prSet presAssocID="{547AC396-D2E0-4745-B38F-659900E7FC86}" presName="parTx" presStyleLbl="revTx" presStyleIdx="0" presStyleCnt="2">
        <dgm:presLayoutVars>
          <dgm:chMax val="0"/>
          <dgm:chPref val="0"/>
        </dgm:presLayoutVars>
      </dgm:prSet>
      <dgm:spPr/>
    </dgm:pt>
    <dgm:pt modelId="{EC030319-54BA-40EB-A572-649623E23BE3}" type="pres">
      <dgm:prSet presAssocID="{225FD7E9-B886-4973-9284-1A031E1C2378}" presName="sibTrans" presStyleCnt="0"/>
      <dgm:spPr/>
    </dgm:pt>
    <dgm:pt modelId="{5709F230-E720-4319-939D-5A378B6ED21B}" type="pres">
      <dgm:prSet presAssocID="{21DB78A0-D430-44CE-BD9B-2CF951CDDB24}" presName="compNode" presStyleCnt="0"/>
      <dgm:spPr/>
    </dgm:pt>
    <dgm:pt modelId="{22D9BE3A-8C60-4EC4-8A97-5E79CA8BFA5E}" type="pres">
      <dgm:prSet presAssocID="{21DB78A0-D430-44CE-BD9B-2CF951CDDB24}" presName="bgRect" presStyleLbl="bgShp" presStyleIdx="1" presStyleCnt="2"/>
      <dgm:spPr/>
    </dgm:pt>
    <dgm:pt modelId="{0C6D3ED4-64ED-4F59-AAC6-87F2911DB97C}" type="pres">
      <dgm:prSet presAssocID="{21DB78A0-D430-44CE-BD9B-2CF951CDDB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1B11020F-23A3-48FC-9B39-AEDC2E05BE63}" type="pres">
      <dgm:prSet presAssocID="{21DB78A0-D430-44CE-BD9B-2CF951CDDB24}" presName="spaceRect" presStyleCnt="0"/>
      <dgm:spPr/>
    </dgm:pt>
    <dgm:pt modelId="{BC30B401-8E49-49C4-B181-B6B1AA1B2FE6}" type="pres">
      <dgm:prSet presAssocID="{21DB78A0-D430-44CE-BD9B-2CF951CDDB24}" presName="parTx" presStyleLbl="revTx" presStyleIdx="1" presStyleCnt="2">
        <dgm:presLayoutVars>
          <dgm:chMax val="0"/>
          <dgm:chPref val="0"/>
        </dgm:presLayoutVars>
      </dgm:prSet>
      <dgm:spPr/>
    </dgm:pt>
  </dgm:ptLst>
  <dgm:cxnLst>
    <dgm:cxn modelId="{8632FB08-40A5-49E6-8AC6-4BBB303649C6}" type="presOf" srcId="{A7983AE6-E16D-4EAC-8EE8-1C1D1995C3E7}" destId="{D7B5D262-E3A8-4F6F-AC06-674F39B40FC4}" srcOrd="0" destOrd="0" presId="urn:microsoft.com/office/officeart/2018/2/layout/IconVerticalSolidList"/>
    <dgm:cxn modelId="{29F37C65-90E7-468D-A4BC-A2DAEB579859}" type="presOf" srcId="{547AC396-D2E0-4745-B38F-659900E7FC86}" destId="{A6E97824-03F7-4A82-A1D8-9A64CA22C3FF}" srcOrd="0" destOrd="0" presId="urn:microsoft.com/office/officeart/2018/2/layout/IconVerticalSolidList"/>
    <dgm:cxn modelId="{9B505255-50CD-440D-98E6-3D980DDCCBD7}" type="presOf" srcId="{21DB78A0-D430-44CE-BD9B-2CF951CDDB24}" destId="{BC30B401-8E49-49C4-B181-B6B1AA1B2FE6}" srcOrd="0" destOrd="0" presId="urn:microsoft.com/office/officeart/2018/2/layout/IconVerticalSolidList"/>
    <dgm:cxn modelId="{B4E8B77F-CF35-4CF9-9225-44CD700A3DEA}" srcId="{A7983AE6-E16D-4EAC-8EE8-1C1D1995C3E7}" destId="{547AC396-D2E0-4745-B38F-659900E7FC86}" srcOrd="0" destOrd="0" parTransId="{EDA09C0C-7A25-4EC7-946B-A5924306ACDE}" sibTransId="{225FD7E9-B886-4973-9284-1A031E1C2378}"/>
    <dgm:cxn modelId="{D55AFBCC-29FD-443A-B9D6-E16A765C4B2B}" srcId="{A7983AE6-E16D-4EAC-8EE8-1C1D1995C3E7}" destId="{21DB78A0-D430-44CE-BD9B-2CF951CDDB24}" srcOrd="1" destOrd="0" parTransId="{3079C785-9CA1-4A4B-A1AF-1B8129C67BCD}" sibTransId="{F7918682-95F7-4F76-B22A-E8D98E1437CD}"/>
    <dgm:cxn modelId="{EF5EE40B-03EE-4E23-8155-035245F2E4BA}" type="presParOf" srcId="{D7B5D262-E3A8-4F6F-AC06-674F39B40FC4}" destId="{0A4E127B-2EF7-4E16-9EB0-435EEC556ECE}" srcOrd="0" destOrd="0" presId="urn:microsoft.com/office/officeart/2018/2/layout/IconVerticalSolidList"/>
    <dgm:cxn modelId="{1CA5DB94-E777-41B0-B091-D480ED539F56}" type="presParOf" srcId="{0A4E127B-2EF7-4E16-9EB0-435EEC556ECE}" destId="{470BDD79-EFE7-4EF2-B1A3-7085FF7C0F2F}" srcOrd="0" destOrd="0" presId="urn:microsoft.com/office/officeart/2018/2/layout/IconVerticalSolidList"/>
    <dgm:cxn modelId="{031D371A-A884-48FA-98D7-CC208A558E78}" type="presParOf" srcId="{0A4E127B-2EF7-4E16-9EB0-435EEC556ECE}" destId="{33F94688-875E-4614-AE3F-0B911BFF2BD2}" srcOrd="1" destOrd="0" presId="urn:microsoft.com/office/officeart/2018/2/layout/IconVerticalSolidList"/>
    <dgm:cxn modelId="{3DDF5338-8775-401D-B940-1E8FBEA0BAA0}" type="presParOf" srcId="{0A4E127B-2EF7-4E16-9EB0-435EEC556ECE}" destId="{FB462249-9105-4962-9365-126987B5C345}" srcOrd="2" destOrd="0" presId="urn:microsoft.com/office/officeart/2018/2/layout/IconVerticalSolidList"/>
    <dgm:cxn modelId="{61D2DF4F-4968-4160-8030-2EEB77E717CD}" type="presParOf" srcId="{0A4E127B-2EF7-4E16-9EB0-435EEC556ECE}" destId="{A6E97824-03F7-4A82-A1D8-9A64CA22C3FF}" srcOrd="3" destOrd="0" presId="urn:microsoft.com/office/officeart/2018/2/layout/IconVerticalSolidList"/>
    <dgm:cxn modelId="{D00BBB88-2ABD-41AF-98DD-AAC366C98F53}" type="presParOf" srcId="{D7B5D262-E3A8-4F6F-AC06-674F39B40FC4}" destId="{EC030319-54BA-40EB-A572-649623E23BE3}" srcOrd="1" destOrd="0" presId="urn:microsoft.com/office/officeart/2018/2/layout/IconVerticalSolidList"/>
    <dgm:cxn modelId="{3B16852A-5158-494A-B49D-545458A57D21}" type="presParOf" srcId="{D7B5D262-E3A8-4F6F-AC06-674F39B40FC4}" destId="{5709F230-E720-4319-939D-5A378B6ED21B}" srcOrd="2" destOrd="0" presId="urn:microsoft.com/office/officeart/2018/2/layout/IconVerticalSolidList"/>
    <dgm:cxn modelId="{7BC586B9-1B09-4196-BBDF-60985D040BFD}" type="presParOf" srcId="{5709F230-E720-4319-939D-5A378B6ED21B}" destId="{22D9BE3A-8C60-4EC4-8A97-5E79CA8BFA5E}" srcOrd="0" destOrd="0" presId="urn:microsoft.com/office/officeart/2018/2/layout/IconVerticalSolidList"/>
    <dgm:cxn modelId="{C0744585-7C98-426C-939F-8BE42E47EB19}" type="presParOf" srcId="{5709F230-E720-4319-939D-5A378B6ED21B}" destId="{0C6D3ED4-64ED-4F59-AAC6-87F2911DB97C}" srcOrd="1" destOrd="0" presId="urn:microsoft.com/office/officeart/2018/2/layout/IconVerticalSolidList"/>
    <dgm:cxn modelId="{5F984F21-F31E-491B-94C6-3F0B1FA66217}" type="presParOf" srcId="{5709F230-E720-4319-939D-5A378B6ED21B}" destId="{1B11020F-23A3-48FC-9B39-AEDC2E05BE63}" srcOrd="2" destOrd="0" presId="urn:microsoft.com/office/officeart/2018/2/layout/IconVerticalSolidList"/>
    <dgm:cxn modelId="{EE8BD49F-A485-40F7-B30F-91E254716CB4}" type="presParOf" srcId="{5709F230-E720-4319-939D-5A378B6ED21B}" destId="{BC30B401-8E49-49C4-B181-B6B1AA1B2F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40CA83-21DC-4A05-AEA7-7DF07F1B8F9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2D39675-79DA-4BA3-8BAD-E5485B23FCED}">
      <dgm:prSet/>
      <dgm:spPr/>
      <dgm:t>
        <a:bodyPr/>
        <a:lstStyle/>
        <a:p>
          <a:r>
            <a:rPr lang="en-US"/>
            <a:t>What challenges do you anticipate having to deal with on the way to reaching your vision?</a:t>
          </a:r>
        </a:p>
      </dgm:t>
    </dgm:pt>
    <dgm:pt modelId="{E7993C50-301A-44BF-B3B5-0CA6E42A5455}" type="parTrans" cxnId="{178EB778-D865-456F-ADF1-78E4386987ED}">
      <dgm:prSet/>
      <dgm:spPr/>
      <dgm:t>
        <a:bodyPr/>
        <a:lstStyle/>
        <a:p>
          <a:endParaRPr lang="en-US"/>
        </a:p>
      </dgm:t>
    </dgm:pt>
    <dgm:pt modelId="{D4AB491E-A499-4CFE-BB67-577C835949D5}" type="sibTrans" cxnId="{178EB778-D865-456F-ADF1-78E4386987ED}">
      <dgm:prSet/>
      <dgm:spPr/>
      <dgm:t>
        <a:bodyPr/>
        <a:lstStyle/>
        <a:p>
          <a:endParaRPr lang="en-US"/>
        </a:p>
      </dgm:t>
    </dgm:pt>
    <dgm:pt modelId="{CC0E29A0-15E4-4B65-A2AA-56FC3ADBCEB8}">
      <dgm:prSet/>
      <dgm:spPr/>
      <dgm:t>
        <a:bodyPr/>
        <a:lstStyle/>
        <a:p>
          <a:r>
            <a:rPr lang="en-US"/>
            <a:t>What concerns you most?</a:t>
          </a:r>
        </a:p>
      </dgm:t>
    </dgm:pt>
    <dgm:pt modelId="{BF5F1EF4-1E37-48B9-8BB7-9E93D2E43D9F}" type="parTrans" cxnId="{1508A81C-3FE4-4DFF-A7F4-FD24B019B14F}">
      <dgm:prSet/>
      <dgm:spPr/>
      <dgm:t>
        <a:bodyPr/>
        <a:lstStyle/>
        <a:p>
          <a:endParaRPr lang="en-US"/>
        </a:p>
      </dgm:t>
    </dgm:pt>
    <dgm:pt modelId="{D86A2A0C-ED8F-434C-94A4-DB5B67926E86}" type="sibTrans" cxnId="{1508A81C-3FE4-4DFF-A7F4-FD24B019B14F}">
      <dgm:prSet/>
      <dgm:spPr/>
      <dgm:t>
        <a:bodyPr/>
        <a:lstStyle/>
        <a:p>
          <a:endParaRPr lang="en-US"/>
        </a:p>
      </dgm:t>
    </dgm:pt>
    <dgm:pt modelId="{C2A591FD-4FC9-4F21-8FAD-3A6BB123A845}" type="pres">
      <dgm:prSet presAssocID="{8040CA83-21DC-4A05-AEA7-7DF07F1B8F98}" presName="root" presStyleCnt="0">
        <dgm:presLayoutVars>
          <dgm:dir/>
          <dgm:resizeHandles val="exact"/>
        </dgm:presLayoutVars>
      </dgm:prSet>
      <dgm:spPr/>
    </dgm:pt>
    <dgm:pt modelId="{80D7C855-9DEA-46AD-9B6C-93ED623D5197}" type="pres">
      <dgm:prSet presAssocID="{E2D39675-79DA-4BA3-8BAD-E5485B23FCED}" presName="compNode" presStyleCnt="0"/>
      <dgm:spPr/>
    </dgm:pt>
    <dgm:pt modelId="{D6040158-0502-49FC-A990-7A794568C0A5}" type="pres">
      <dgm:prSet presAssocID="{E2D39675-79DA-4BA3-8BAD-E5485B23FCED}" presName="bgRect" presStyleLbl="bgShp" presStyleIdx="0" presStyleCnt="2"/>
      <dgm:spPr/>
    </dgm:pt>
    <dgm:pt modelId="{E2F70485-CEDA-4F3A-8E19-B556540D2563}" type="pres">
      <dgm:prSet presAssocID="{E2D39675-79DA-4BA3-8BAD-E5485B23FC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482756A6-B219-4BAC-B0B2-DE7A2788516D}" type="pres">
      <dgm:prSet presAssocID="{E2D39675-79DA-4BA3-8BAD-E5485B23FCED}" presName="spaceRect" presStyleCnt="0"/>
      <dgm:spPr/>
    </dgm:pt>
    <dgm:pt modelId="{B7283B26-2539-4060-B7CF-ACD535BCB246}" type="pres">
      <dgm:prSet presAssocID="{E2D39675-79DA-4BA3-8BAD-E5485B23FCED}" presName="parTx" presStyleLbl="revTx" presStyleIdx="0" presStyleCnt="2">
        <dgm:presLayoutVars>
          <dgm:chMax val="0"/>
          <dgm:chPref val="0"/>
        </dgm:presLayoutVars>
      </dgm:prSet>
      <dgm:spPr/>
    </dgm:pt>
    <dgm:pt modelId="{F8418C5F-D659-41F4-B86E-DA00F50B61BF}" type="pres">
      <dgm:prSet presAssocID="{D4AB491E-A499-4CFE-BB67-577C835949D5}" presName="sibTrans" presStyleCnt="0"/>
      <dgm:spPr/>
    </dgm:pt>
    <dgm:pt modelId="{E03820E4-7761-4024-B170-1B351E9C5D42}" type="pres">
      <dgm:prSet presAssocID="{CC0E29A0-15E4-4B65-A2AA-56FC3ADBCEB8}" presName="compNode" presStyleCnt="0"/>
      <dgm:spPr/>
    </dgm:pt>
    <dgm:pt modelId="{A2674526-02EC-4939-B3D2-395AA260BFF5}" type="pres">
      <dgm:prSet presAssocID="{CC0E29A0-15E4-4B65-A2AA-56FC3ADBCEB8}" presName="bgRect" presStyleLbl="bgShp" presStyleIdx="1" presStyleCnt="2"/>
      <dgm:spPr/>
    </dgm:pt>
    <dgm:pt modelId="{15E12E3A-4A74-425B-AFD3-B632563DD2BF}" type="pres">
      <dgm:prSet presAssocID="{CC0E29A0-15E4-4B65-A2AA-56FC3ADBCE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A366225-D98F-4FFB-837F-EEC80E1AFF35}" type="pres">
      <dgm:prSet presAssocID="{CC0E29A0-15E4-4B65-A2AA-56FC3ADBCEB8}" presName="spaceRect" presStyleCnt="0"/>
      <dgm:spPr/>
    </dgm:pt>
    <dgm:pt modelId="{73BEC425-8DAC-4E4E-AACD-80924B9C3083}" type="pres">
      <dgm:prSet presAssocID="{CC0E29A0-15E4-4B65-A2AA-56FC3ADBCEB8}" presName="parTx" presStyleLbl="revTx" presStyleIdx="1" presStyleCnt="2">
        <dgm:presLayoutVars>
          <dgm:chMax val="0"/>
          <dgm:chPref val="0"/>
        </dgm:presLayoutVars>
      </dgm:prSet>
      <dgm:spPr/>
    </dgm:pt>
  </dgm:ptLst>
  <dgm:cxnLst>
    <dgm:cxn modelId="{1508A81C-3FE4-4DFF-A7F4-FD24B019B14F}" srcId="{8040CA83-21DC-4A05-AEA7-7DF07F1B8F98}" destId="{CC0E29A0-15E4-4B65-A2AA-56FC3ADBCEB8}" srcOrd="1" destOrd="0" parTransId="{BF5F1EF4-1E37-48B9-8BB7-9E93D2E43D9F}" sibTransId="{D86A2A0C-ED8F-434C-94A4-DB5B67926E86}"/>
    <dgm:cxn modelId="{A2C20B2E-424D-4016-8D4D-69BE8EE275BC}" type="presOf" srcId="{CC0E29A0-15E4-4B65-A2AA-56FC3ADBCEB8}" destId="{73BEC425-8DAC-4E4E-AACD-80924B9C3083}" srcOrd="0" destOrd="0" presId="urn:microsoft.com/office/officeart/2018/2/layout/IconVerticalSolidList"/>
    <dgm:cxn modelId="{D2AEEE76-5F2B-4C08-877C-C3ED989E5F5A}" type="presOf" srcId="{8040CA83-21DC-4A05-AEA7-7DF07F1B8F98}" destId="{C2A591FD-4FC9-4F21-8FAD-3A6BB123A845}" srcOrd="0" destOrd="0" presId="urn:microsoft.com/office/officeart/2018/2/layout/IconVerticalSolidList"/>
    <dgm:cxn modelId="{178EB778-D865-456F-ADF1-78E4386987ED}" srcId="{8040CA83-21DC-4A05-AEA7-7DF07F1B8F98}" destId="{E2D39675-79DA-4BA3-8BAD-E5485B23FCED}" srcOrd="0" destOrd="0" parTransId="{E7993C50-301A-44BF-B3B5-0CA6E42A5455}" sibTransId="{D4AB491E-A499-4CFE-BB67-577C835949D5}"/>
    <dgm:cxn modelId="{94B56FF5-378D-43DD-8101-322B28F48070}" type="presOf" srcId="{E2D39675-79DA-4BA3-8BAD-E5485B23FCED}" destId="{B7283B26-2539-4060-B7CF-ACD535BCB246}" srcOrd="0" destOrd="0" presId="urn:microsoft.com/office/officeart/2018/2/layout/IconVerticalSolidList"/>
    <dgm:cxn modelId="{094CFF54-B8BC-4BBF-96D7-40E1D004FF99}" type="presParOf" srcId="{C2A591FD-4FC9-4F21-8FAD-3A6BB123A845}" destId="{80D7C855-9DEA-46AD-9B6C-93ED623D5197}" srcOrd="0" destOrd="0" presId="urn:microsoft.com/office/officeart/2018/2/layout/IconVerticalSolidList"/>
    <dgm:cxn modelId="{FC7BCC1F-98D9-41D0-8405-BC33C6AE9598}" type="presParOf" srcId="{80D7C855-9DEA-46AD-9B6C-93ED623D5197}" destId="{D6040158-0502-49FC-A990-7A794568C0A5}" srcOrd="0" destOrd="0" presId="urn:microsoft.com/office/officeart/2018/2/layout/IconVerticalSolidList"/>
    <dgm:cxn modelId="{1644AA6C-001E-40C7-883F-C9B62094A681}" type="presParOf" srcId="{80D7C855-9DEA-46AD-9B6C-93ED623D5197}" destId="{E2F70485-CEDA-4F3A-8E19-B556540D2563}" srcOrd="1" destOrd="0" presId="urn:microsoft.com/office/officeart/2018/2/layout/IconVerticalSolidList"/>
    <dgm:cxn modelId="{81BB352E-4B8C-45F6-BE35-B59BBA70E56B}" type="presParOf" srcId="{80D7C855-9DEA-46AD-9B6C-93ED623D5197}" destId="{482756A6-B219-4BAC-B0B2-DE7A2788516D}" srcOrd="2" destOrd="0" presId="urn:microsoft.com/office/officeart/2018/2/layout/IconVerticalSolidList"/>
    <dgm:cxn modelId="{55E912C9-C394-4FE5-8667-1AC6FF8EB990}" type="presParOf" srcId="{80D7C855-9DEA-46AD-9B6C-93ED623D5197}" destId="{B7283B26-2539-4060-B7CF-ACD535BCB246}" srcOrd="3" destOrd="0" presId="urn:microsoft.com/office/officeart/2018/2/layout/IconVerticalSolidList"/>
    <dgm:cxn modelId="{14C63FA9-F7A9-4855-A9B2-D0E267014A6E}" type="presParOf" srcId="{C2A591FD-4FC9-4F21-8FAD-3A6BB123A845}" destId="{F8418C5F-D659-41F4-B86E-DA00F50B61BF}" srcOrd="1" destOrd="0" presId="urn:microsoft.com/office/officeart/2018/2/layout/IconVerticalSolidList"/>
    <dgm:cxn modelId="{6EFB42C9-C134-4177-992D-87A25DD81560}" type="presParOf" srcId="{C2A591FD-4FC9-4F21-8FAD-3A6BB123A845}" destId="{E03820E4-7761-4024-B170-1B351E9C5D42}" srcOrd="2" destOrd="0" presId="urn:microsoft.com/office/officeart/2018/2/layout/IconVerticalSolidList"/>
    <dgm:cxn modelId="{5A612FE2-DC69-4CF8-86A8-033542174038}" type="presParOf" srcId="{E03820E4-7761-4024-B170-1B351E9C5D42}" destId="{A2674526-02EC-4939-B3D2-395AA260BFF5}" srcOrd="0" destOrd="0" presId="urn:microsoft.com/office/officeart/2018/2/layout/IconVerticalSolidList"/>
    <dgm:cxn modelId="{7B5A4448-7B4E-4056-83FB-CD0C1534FCF7}" type="presParOf" srcId="{E03820E4-7761-4024-B170-1B351E9C5D42}" destId="{15E12E3A-4A74-425B-AFD3-B632563DD2BF}" srcOrd="1" destOrd="0" presId="urn:microsoft.com/office/officeart/2018/2/layout/IconVerticalSolidList"/>
    <dgm:cxn modelId="{4BEAAD59-8CF4-4C3E-9C39-ADB1FF405FBA}" type="presParOf" srcId="{E03820E4-7761-4024-B170-1B351E9C5D42}" destId="{DA366225-D98F-4FFB-837F-EEC80E1AFF35}" srcOrd="2" destOrd="0" presId="urn:microsoft.com/office/officeart/2018/2/layout/IconVerticalSolidList"/>
    <dgm:cxn modelId="{9F981FEC-3883-4E12-A224-99E7D0A556E3}" type="presParOf" srcId="{E03820E4-7761-4024-B170-1B351E9C5D42}" destId="{73BEC425-8DAC-4E4E-AACD-80924B9C30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66C265-6961-4E81-911D-2544E34829C9}"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7ACEDA1-10AC-4632-8D79-0C4C53AB3E68}">
      <dgm:prSet/>
      <dgm:spPr/>
      <dgm:t>
        <a:bodyPr/>
        <a:lstStyle/>
        <a:p>
          <a:r>
            <a:rPr lang="en-US"/>
            <a:t>Brainstorm actions that would lead to the achievement of the wellness vision</a:t>
          </a:r>
        </a:p>
      </dgm:t>
    </dgm:pt>
    <dgm:pt modelId="{59B0E3C0-619B-4C56-81DB-5364EA3DCAB9}" type="parTrans" cxnId="{7C5F8BA9-3D2F-4D6E-B188-47AFF96ACD3F}">
      <dgm:prSet/>
      <dgm:spPr/>
      <dgm:t>
        <a:bodyPr/>
        <a:lstStyle/>
        <a:p>
          <a:endParaRPr lang="en-US"/>
        </a:p>
      </dgm:t>
    </dgm:pt>
    <dgm:pt modelId="{2D7F8B45-B478-4DCA-B523-696C3F9FE533}" type="sibTrans" cxnId="{7C5F8BA9-3D2F-4D6E-B188-47AFF96ACD3F}">
      <dgm:prSet/>
      <dgm:spPr/>
      <dgm:t>
        <a:bodyPr/>
        <a:lstStyle/>
        <a:p>
          <a:endParaRPr lang="en-US"/>
        </a:p>
      </dgm:t>
    </dgm:pt>
    <dgm:pt modelId="{1C28D1A7-80A3-44F1-981D-DD3DB310C054}">
      <dgm:prSet/>
      <dgm:spPr/>
      <dgm:t>
        <a:bodyPr/>
        <a:lstStyle/>
        <a:p>
          <a:r>
            <a:rPr lang="en-US" dirty="0"/>
            <a:t>Ask the client to choose 3 actions that are most important to pursue</a:t>
          </a:r>
        </a:p>
      </dgm:t>
    </dgm:pt>
    <dgm:pt modelId="{AB6776ED-1B1E-40E1-B91E-0CE209A2C6AE}" type="parTrans" cxnId="{E1F2E56F-CD4E-4728-8785-8225F94E344C}">
      <dgm:prSet/>
      <dgm:spPr/>
      <dgm:t>
        <a:bodyPr/>
        <a:lstStyle/>
        <a:p>
          <a:endParaRPr lang="en-US"/>
        </a:p>
      </dgm:t>
    </dgm:pt>
    <dgm:pt modelId="{D38A36DA-917B-4259-B12C-77480AA84A6C}" type="sibTrans" cxnId="{E1F2E56F-CD4E-4728-8785-8225F94E344C}">
      <dgm:prSet/>
      <dgm:spPr/>
      <dgm:t>
        <a:bodyPr/>
        <a:lstStyle/>
        <a:p>
          <a:endParaRPr lang="en-US"/>
        </a:p>
      </dgm:t>
    </dgm:pt>
    <dgm:pt modelId="{58E00766-5BDC-4BDE-985E-F2A273A7CD78}">
      <dgm:prSet/>
      <dgm:spPr/>
      <dgm:t>
        <a:bodyPr/>
        <a:lstStyle/>
        <a:p>
          <a:r>
            <a:rPr lang="en-US"/>
            <a:t>Confirm the connection of the actions to the wellness vision</a:t>
          </a:r>
        </a:p>
      </dgm:t>
    </dgm:pt>
    <dgm:pt modelId="{E8B3EBA6-98D3-40B9-AF27-1A7575D0EBF4}" type="parTrans" cxnId="{F38C33DA-5588-40BA-B3EA-559515847C8A}">
      <dgm:prSet/>
      <dgm:spPr/>
      <dgm:t>
        <a:bodyPr/>
        <a:lstStyle/>
        <a:p>
          <a:endParaRPr lang="en-US"/>
        </a:p>
      </dgm:t>
    </dgm:pt>
    <dgm:pt modelId="{3899580F-8541-4EE3-903D-32AD46DAD52B}" type="sibTrans" cxnId="{F38C33DA-5588-40BA-B3EA-559515847C8A}">
      <dgm:prSet/>
      <dgm:spPr/>
      <dgm:t>
        <a:bodyPr/>
        <a:lstStyle/>
        <a:p>
          <a:endParaRPr lang="en-US"/>
        </a:p>
      </dgm:t>
    </dgm:pt>
    <dgm:pt modelId="{E9309E17-2AE3-4D6D-A127-831413A4A662}">
      <dgm:prSet/>
      <dgm:spPr/>
      <dgm:t>
        <a:bodyPr/>
        <a:lstStyle/>
        <a:p>
          <a:r>
            <a:rPr lang="en-US"/>
            <a:t>Assist the client in translating the actions into SMART behavioral goals</a:t>
          </a:r>
        </a:p>
      </dgm:t>
    </dgm:pt>
    <dgm:pt modelId="{4EBABAB9-23B1-4BFC-8BC8-086DB7033282}" type="parTrans" cxnId="{F3072B2D-F636-4E4C-98F8-42746210BF5E}">
      <dgm:prSet/>
      <dgm:spPr/>
      <dgm:t>
        <a:bodyPr/>
        <a:lstStyle/>
        <a:p>
          <a:endParaRPr lang="en-US"/>
        </a:p>
      </dgm:t>
    </dgm:pt>
    <dgm:pt modelId="{F4E866E4-9045-4942-9B8A-E749C7EFDAD9}" type="sibTrans" cxnId="{F3072B2D-F636-4E4C-98F8-42746210BF5E}">
      <dgm:prSet/>
      <dgm:spPr/>
      <dgm:t>
        <a:bodyPr/>
        <a:lstStyle/>
        <a:p>
          <a:endParaRPr lang="en-US"/>
        </a:p>
      </dgm:t>
    </dgm:pt>
    <dgm:pt modelId="{3FF6805B-5C05-48A9-A0F4-A63CD8F23133}" type="pres">
      <dgm:prSet presAssocID="{2066C265-6961-4E81-911D-2544E34829C9}" presName="root" presStyleCnt="0">
        <dgm:presLayoutVars>
          <dgm:dir/>
          <dgm:resizeHandles val="exact"/>
        </dgm:presLayoutVars>
      </dgm:prSet>
      <dgm:spPr/>
    </dgm:pt>
    <dgm:pt modelId="{114296FC-CA4D-49F4-8194-34CF56EFD6E6}" type="pres">
      <dgm:prSet presAssocID="{E7ACEDA1-10AC-4632-8D79-0C4C53AB3E68}" presName="compNode" presStyleCnt="0"/>
      <dgm:spPr/>
    </dgm:pt>
    <dgm:pt modelId="{A24CE132-CEB1-4481-A881-FFB3895DC2ED}" type="pres">
      <dgm:prSet presAssocID="{E7ACEDA1-10AC-4632-8D79-0C4C53AB3E68}" presName="bgRect" presStyleLbl="bgShp" presStyleIdx="0" presStyleCnt="4"/>
      <dgm:spPr/>
    </dgm:pt>
    <dgm:pt modelId="{073FC63E-8918-4621-AC86-A4C1892EBD69}" type="pres">
      <dgm:prSet presAssocID="{E7ACEDA1-10AC-4632-8D79-0C4C53AB3E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E64650E-33FF-46F7-AE52-023E697D15C8}" type="pres">
      <dgm:prSet presAssocID="{E7ACEDA1-10AC-4632-8D79-0C4C53AB3E68}" presName="spaceRect" presStyleCnt="0"/>
      <dgm:spPr/>
    </dgm:pt>
    <dgm:pt modelId="{7BD907C0-AEE9-4E15-A1DE-F34AD8E81825}" type="pres">
      <dgm:prSet presAssocID="{E7ACEDA1-10AC-4632-8D79-0C4C53AB3E68}" presName="parTx" presStyleLbl="revTx" presStyleIdx="0" presStyleCnt="4">
        <dgm:presLayoutVars>
          <dgm:chMax val="0"/>
          <dgm:chPref val="0"/>
        </dgm:presLayoutVars>
      </dgm:prSet>
      <dgm:spPr/>
    </dgm:pt>
    <dgm:pt modelId="{3E601811-B070-4D17-A13F-AA3387EEAA7E}" type="pres">
      <dgm:prSet presAssocID="{2D7F8B45-B478-4DCA-B523-696C3F9FE533}" presName="sibTrans" presStyleCnt="0"/>
      <dgm:spPr/>
    </dgm:pt>
    <dgm:pt modelId="{8B63CBDD-3844-4113-B6D0-43343FFC1755}" type="pres">
      <dgm:prSet presAssocID="{1C28D1A7-80A3-44F1-981D-DD3DB310C054}" presName="compNode" presStyleCnt="0"/>
      <dgm:spPr/>
    </dgm:pt>
    <dgm:pt modelId="{5290410F-D0DD-45A2-A6C1-266626CE7174}" type="pres">
      <dgm:prSet presAssocID="{1C28D1A7-80A3-44F1-981D-DD3DB310C054}" presName="bgRect" presStyleLbl="bgShp" presStyleIdx="1" presStyleCnt="4"/>
      <dgm:spPr/>
    </dgm:pt>
    <dgm:pt modelId="{B36A8EDE-3275-451A-9A0D-3303460DB864}" type="pres">
      <dgm:prSet presAssocID="{1C28D1A7-80A3-44F1-981D-DD3DB310C0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C61622D-CC43-4A51-BEF9-EE9F0741BE10}" type="pres">
      <dgm:prSet presAssocID="{1C28D1A7-80A3-44F1-981D-DD3DB310C054}" presName="spaceRect" presStyleCnt="0"/>
      <dgm:spPr/>
    </dgm:pt>
    <dgm:pt modelId="{153EE80D-F627-4E07-A4B1-3FB36EA309EE}" type="pres">
      <dgm:prSet presAssocID="{1C28D1A7-80A3-44F1-981D-DD3DB310C054}" presName="parTx" presStyleLbl="revTx" presStyleIdx="1" presStyleCnt="4">
        <dgm:presLayoutVars>
          <dgm:chMax val="0"/>
          <dgm:chPref val="0"/>
        </dgm:presLayoutVars>
      </dgm:prSet>
      <dgm:spPr/>
    </dgm:pt>
    <dgm:pt modelId="{BBEA1D68-82C5-498B-8FE2-1DE872CA5FFB}" type="pres">
      <dgm:prSet presAssocID="{D38A36DA-917B-4259-B12C-77480AA84A6C}" presName="sibTrans" presStyleCnt="0"/>
      <dgm:spPr/>
    </dgm:pt>
    <dgm:pt modelId="{6BA7F396-FD04-4912-B0C8-2DF0B77361C8}" type="pres">
      <dgm:prSet presAssocID="{58E00766-5BDC-4BDE-985E-F2A273A7CD78}" presName="compNode" presStyleCnt="0"/>
      <dgm:spPr/>
    </dgm:pt>
    <dgm:pt modelId="{15B07F34-6A8C-4101-BDE9-2955923A886C}" type="pres">
      <dgm:prSet presAssocID="{58E00766-5BDC-4BDE-985E-F2A273A7CD78}" presName="bgRect" presStyleLbl="bgShp" presStyleIdx="2" presStyleCnt="4"/>
      <dgm:spPr/>
    </dgm:pt>
    <dgm:pt modelId="{D0618CEB-4DBD-4EFC-ABFA-C60910CB0586}" type="pres">
      <dgm:prSet presAssocID="{58E00766-5BDC-4BDE-985E-F2A273A7CD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35F0C520-097D-4B95-97A6-DC13B6C58703}" type="pres">
      <dgm:prSet presAssocID="{58E00766-5BDC-4BDE-985E-F2A273A7CD78}" presName="spaceRect" presStyleCnt="0"/>
      <dgm:spPr/>
    </dgm:pt>
    <dgm:pt modelId="{8F526805-3D01-4ABC-B039-DAA176A77887}" type="pres">
      <dgm:prSet presAssocID="{58E00766-5BDC-4BDE-985E-F2A273A7CD78}" presName="parTx" presStyleLbl="revTx" presStyleIdx="2" presStyleCnt="4">
        <dgm:presLayoutVars>
          <dgm:chMax val="0"/>
          <dgm:chPref val="0"/>
        </dgm:presLayoutVars>
      </dgm:prSet>
      <dgm:spPr/>
    </dgm:pt>
    <dgm:pt modelId="{534B97DC-8D81-4382-A771-FBAF390F7323}" type="pres">
      <dgm:prSet presAssocID="{3899580F-8541-4EE3-903D-32AD46DAD52B}" presName="sibTrans" presStyleCnt="0"/>
      <dgm:spPr/>
    </dgm:pt>
    <dgm:pt modelId="{22801BBF-999E-42A6-BFF1-C7ABE918672F}" type="pres">
      <dgm:prSet presAssocID="{E9309E17-2AE3-4D6D-A127-831413A4A662}" presName="compNode" presStyleCnt="0"/>
      <dgm:spPr/>
    </dgm:pt>
    <dgm:pt modelId="{951286DB-FE98-41B3-9761-D47CE228690B}" type="pres">
      <dgm:prSet presAssocID="{E9309E17-2AE3-4D6D-A127-831413A4A662}" presName="bgRect" presStyleLbl="bgShp" presStyleIdx="3" presStyleCnt="4"/>
      <dgm:spPr/>
    </dgm:pt>
    <dgm:pt modelId="{C64A9DA2-7D59-4857-BDB3-1385768C47BD}" type="pres">
      <dgm:prSet presAssocID="{E9309E17-2AE3-4D6D-A127-831413A4A6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F2DC3FDF-3D16-4684-A59F-35F6D7902E0C}" type="pres">
      <dgm:prSet presAssocID="{E9309E17-2AE3-4D6D-A127-831413A4A662}" presName="spaceRect" presStyleCnt="0"/>
      <dgm:spPr/>
    </dgm:pt>
    <dgm:pt modelId="{8AF225A7-E9EC-4EE9-BECC-A9D38F050A86}" type="pres">
      <dgm:prSet presAssocID="{E9309E17-2AE3-4D6D-A127-831413A4A662}" presName="parTx" presStyleLbl="revTx" presStyleIdx="3" presStyleCnt="4">
        <dgm:presLayoutVars>
          <dgm:chMax val="0"/>
          <dgm:chPref val="0"/>
        </dgm:presLayoutVars>
      </dgm:prSet>
      <dgm:spPr/>
    </dgm:pt>
  </dgm:ptLst>
  <dgm:cxnLst>
    <dgm:cxn modelId="{F3072B2D-F636-4E4C-98F8-42746210BF5E}" srcId="{2066C265-6961-4E81-911D-2544E34829C9}" destId="{E9309E17-2AE3-4D6D-A127-831413A4A662}" srcOrd="3" destOrd="0" parTransId="{4EBABAB9-23B1-4BFC-8BC8-086DB7033282}" sibTransId="{F4E866E4-9045-4942-9B8A-E749C7EFDAD9}"/>
    <dgm:cxn modelId="{B8B0F46B-1399-4164-945D-DC8CF05B9D2A}" type="presOf" srcId="{58E00766-5BDC-4BDE-985E-F2A273A7CD78}" destId="{8F526805-3D01-4ABC-B039-DAA176A77887}" srcOrd="0" destOrd="0" presId="urn:microsoft.com/office/officeart/2018/2/layout/IconVerticalSolidList"/>
    <dgm:cxn modelId="{E1F2E56F-CD4E-4728-8785-8225F94E344C}" srcId="{2066C265-6961-4E81-911D-2544E34829C9}" destId="{1C28D1A7-80A3-44F1-981D-DD3DB310C054}" srcOrd="1" destOrd="0" parTransId="{AB6776ED-1B1E-40E1-B91E-0CE209A2C6AE}" sibTransId="{D38A36DA-917B-4259-B12C-77480AA84A6C}"/>
    <dgm:cxn modelId="{2BB32F79-AB86-4DB4-9609-EC2D5986D049}" type="presOf" srcId="{E7ACEDA1-10AC-4632-8D79-0C4C53AB3E68}" destId="{7BD907C0-AEE9-4E15-A1DE-F34AD8E81825}" srcOrd="0" destOrd="0" presId="urn:microsoft.com/office/officeart/2018/2/layout/IconVerticalSolidList"/>
    <dgm:cxn modelId="{F7D452A6-7E7E-4AD4-89BB-3075D2B25B16}" type="presOf" srcId="{E9309E17-2AE3-4D6D-A127-831413A4A662}" destId="{8AF225A7-E9EC-4EE9-BECC-A9D38F050A86}" srcOrd="0" destOrd="0" presId="urn:microsoft.com/office/officeart/2018/2/layout/IconVerticalSolidList"/>
    <dgm:cxn modelId="{7C5F8BA9-3D2F-4D6E-B188-47AFF96ACD3F}" srcId="{2066C265-6961-4E81-911D-2544E34829C9}" destId="{E7ACEDA1-10AC-4632-8D79-0C4C53AB3E68}" srcOrd="0" destOrd="0" parTransId="{59B0E3C0-619B-4C56-81DB-5364EA3DCAB9}" sibTransId="{2D7F8B45-B478-4DCA-B523-696C3F9FE533}"/>
    <dgm:cxn modelId="{C84719B0-6946-479E-9455-DD16646B99FB}" type="presOf" srcId="{1C28D1A7-80A3-44F1-981D-DD3DB310C054}" destId="{153EE80D-F627-4E07-A4B1-3FB36EA309EE}" srcOrd="0" destOrd="0" presId="urn:microsoft.com/office/officeart/2018/2/layout/IconVerticalSolidList"/>
    <dgm:cxn modelId="{B97540D2-5A4A-4D6B-933A-C6B3FEA211CC}" type="presOf" srcId="{2066C265-6961-4E81-911D-2544E34829C9}" destId="{3FF6805B-5C05-48A9-A0F4-A63CD8F23133}" srcOrd="0" destOrd="0" presId="urn:microsoft.com/office/officeart/2018/2/layout/IconVerticalSolidList"/>
    <dgm:cxn modelId="{F38C33DA-5588-40BA-B3EA-559515847C8A}" srcId="{2066C265-6961-4E81-911D-2544E34829C9}" destId="{58E00766-5BDC-4BDE-985E-F2A273A7CD78}" srcOrd="2" destOrd="0" parTransId="{E8B3EBA6-98D3-40B9-AF27-1A7575D0EBF4}" sibTransId="{3899580F-8541-4EE3-903D-32AD46DAD52B}"/>
    <dgm:cxn modelId="{48DBE124-9E35-4F14-A98D-F240C7C4CB08}" type="presParOf" srcId="{3FF6805B-5C05-48A9-A0F4-A63CD8F23133}" destId="{114296FC-CA4D-49F4-8194-34CF56EFD6E6}" srcOrd="0" destOrd="0" presId="urn:microsoft.com/office/officeart/2018/2/layout/IconVerticalSolidList"/>
    <dgm:cxn modelId="{BFA332EC-51CA-4B87-9D45-78D25ED7E36F}" type="presParOf" srcId="{114296FC-CA4D-49F4-8194-34CF56EFD6E6}" destId="{A24CE132-CEB1-4481-A881-FFB3895DC2ED}" srcOrd="0" destOrd="0" presId="urn:microsoft.com/office/officeart/2018/2/layout/IconVerticalSolidList"/>
    <dgm:cxn modelId="{2DFD1C0C-528F-4EB6-97A9-94B5E89C8C4E}" type="presParOf" srcId="{114296FC-CA4D-49F4-8194-34CF56EFD6E6}" destId="{073FC63E-8918-4621-AC86-A4C1892EBD69}" srcOrd="1" destOrd="0" presId="urn:microsoft.com/office/officeart/2018/2/layout/IconVerticalSolidList"/>
    <dgm:cxn modelId="{EF4B1E4E-683B-41A5-A2EF-224173FDADC2}" type="presParOf" srcId="{114296FC-CA4D-49F4-8194-34CF56EFD6E6}" destId="{3E64650E-33FF-46F7-AE52-023E697D15C8}" srcOrd="2" destOrd="0" presId="urn:microsoft.com/office/officeart/2018/2/layout/IconVerticalSolidList"/>
    <dgm:cxn modelId="{3B30E300-BCD2-4971-A9A3-C1FEBACF3869}" type="presParOf" srcId="{114296FC-CA4D-49F4-8194-34CF56EFD6E6}" destId="{7BD907C0-AEE9-4E15-A1DE-F34AD8E81825}" srcOrd="3" destOrd="0" presId="urn:microsoft.com/office/officeart/2018/2/layout/IconVerticalSolidList"/>
    <dgm:cxn modelId="{963C0DFC-B57D-4FC9-8D55-1EC0E408F80A}" type="presParOf" srcId="{3FF6805B-5C05-48A9-A0F4-A63CD8F23133}" destId="{3E601811-B070-4D17-A13F-AA3387EEAA7E}" srcOrd="1" destOrd="0" presId="urn:microsoft.com/office/officeart/2018/2/layout/IconVerticalSolidList"/>
    <dgm:cxn modelId="{366952D0-57CB-41AC-94D9-3966B7C5C3D2}" type="presParOf" srcId="{3FF6805B-5C05-48A9-A0F4-A63CD8F23133}" destId="{8B63CBDD-3844-4113-B6D0-43343FFC1755}" srcOrd="2" destOrd="0" presId="urn:microsoft.com/office/officeart/2018/2/layout/IconVerticalSolidList"/>
    <dgm:cxn modelId="{7865A197-71B6-47F8-B78B-9EFED714ED5D}" type="presParOf" srcId="{8B63CBDD-3844-4113-B6D0-43343FFC1755}" destId="{5290410F-D0DD-45A2-A6C1-266626CE7174}" srcOrd="0" destOrd="0" presId="urn:microsoft.com/office/officeart/2018/2/layout/IconVerticalSolidList"/>
    <dgm:cxn modelId="{AD7A911D-4836-44E0-A379-A76C2DFD93A5}" type="presParOf" srcId="{8B63CBDD-3844-4113-B6D0-43343FFC1755}" destId="{B36A8EDE-3275-451A-9A0D-3303460DB864}" srcOrd="1" destOrd="0" presId="urn:microsoft.com/office/officeart/2018/2/layout/IconVerticalSolidList"/>
    <dgm:cxn modelId="{F807CEF0-2A3B-4ADE-B9DE-5DF60656E496}" type="presParOf" srcId="{8B63CBDD-3844-4113-B6D0-43343FFC1755}" destId="{9C61622D-CC43-4A51-BEF9-EE9F0741BE10}" srcOrd="2" destOrd="0" presId="urn:microsoft.com/office/officeart/2018/2/layout/IconVerticalSolidList"/>
    <dgm:cxn modelId="{2E179B20-7900-4FDE-80D6-573FC53958D0}" type="presParOf" srcId="{8B63CBDD-3844-4113-B6D0-43343FFC1755}" destId="{153EE80D-F627-4E07-A4B1-3FB36EA309EE}" srcOrd="3" destOrd="0" presId="urn:microsoft.com/office/officeart/2018/2/layout/IconVerticalSolidList"/>
    <dgm:cxn modelId="{FD8019ED-3FE3-4131-B4A8-2F916E517ADA}" type="presParOf" srcId="{3FF6805B-5C05-48A9-A0F4-A63CD8F23133}" destId="{BBEA1D68-82C5-498B-8FE2-1DE872CA5FFB}" srcOrd="3" destOrd="0" presId="urn:microsoft.com/office/officeart/2018/2/layout/IconVerticalSolidList"/>
    <dgm:cxn modelId="{2E5F1FF9-9DBF-45D1-AFF0-AA0D2F15FC22}" type="presParOf" srcId="{3FF6805B-5C05-48A9-A0F4-A63CD8F23133}" destId="{6BA7F396-FD04-4912-B0C8-2DF0B77361C8}" srcOrd="4" destOrd="0" presId="urn:microsoft.com/office/officeart/2018/2/layout/IconVerticalSolidList"/>
    <dgm:cxn modelId="{9E6E0196-44E8-4A4A-8DFC-B5F98DB0E575}" type="presParOf" srcId="{6BA7F396-FD04-4912-B0C8-2DF0B77361C8}" destId="{15B07F34-6A8C-4101-BDE9-2955923A886C}" srcOrd="0" destOrd="0" presId="urn:microsoft.com/office/officeart/2018/2/layout/IconVerticalSolidList"/>
    <dgm:cxn modelId="{5D9C4CF8-125E-4477-983B-7EBE6094008F}" type="presParOf" srcId="{6BA7F396-FD04-4912-B0C8-2DF0B77361C8}" destId="{D0618CEB-4DBD-4EFC-ABFA-C60910CB0586}" srcOrd="1" destOrd="0" presId="urn:microsoft.com/office/officeart/2018/2/layout/IconVerticalSolidList"/>
    <dgm:cxn modelId="{E730DB47-B327-4C36-8A7E-D2624A62EE56}" type="presParOf" srcId="{6BA7F396-FD04-4912-B0C8-2DF0B77361C8}" destId="{35F0C520-097D-4B95-97A6-DC13B6C58703}" srcOrd="2" destOrd="0" presId="urn:microsoft.com/office/officeart/2018/2/layout/IconVerticalSolidList"/>
    <dgm:cxn modelId="{947A65C2-981E-4C58-AC52-E86481F70D14}" type="presParOf" srcId="{6BA7F396-FD04-4912-B0C8-2DF0B77361C8}" destId="{8F526805-3D01-4ABC-B039-DAA176A77887}" srcOrd="3" destOrd="0" presId="urn:microsoft.com/office/officeart/2018/2/layout/IconVerticalSolidList"/>
    <dgm:cxn modelId="{53995D33-DC81-4513-BDDE-6AF6754D8D37}" type="presParOf" srcId="{3FF6805B-5C05-48A9-A0F4-A63CD8F23133}" destId="{534B97DC-8D81-4382-A771-FBAF390F7323}" srcOrd="5" destOrd="0" presId="urn:microsoft.com/office/officeart/2018/2/layout/IconVerticalSolidList"/>
    <dgm:cxn modelId="{1FF9D1E4-DA2F-4D8D-B76E-B159B49CF920}" type="presParOf" srcId="{3FF6805B-5C05-48A9-A0F4-A63CD8F23133}" destId="{22801BBF-999E-42A6-BFF1-C7ABE918672F}" srcOrd="6" destOrd="0" presId="urn:microsoft.com/office/officeart/2018/2/layout/IconVerticalSolidList"/>
    <dgm:cxn modelId="{C3F408F0-87DD-48D7-935E-6C6620723E07}" type="presParOf" srcId="{22801BBF-999E-42A6-BFF1-C7ABE918672F}" destId="{951286DB-FE98-41B3-9761-D47CE228690B}" srcOrd="0" destOrd="0" presId="urn:microsoft.com/office/officeart/2018/2/layout/IconVerticalSolidList"/>
    <dgm:cxn modelId="{EBA5CAC7-B397-41E4-9440-952ABB10366B}" type="presParOf" srcId="{22801BBF-999E-42A6-BFF1-C7ABE918672F}" destId="{C64A9DA2-7D59-4857-BDB3-1385768C47BD}" srcOrd="1" destOrd="0" presId="urn:microsoft.com/office/officeart/2018/2/layout/IconVerticalSolidList"/>
    <dgm:cxn modelId="{05DD74C3-AA85-4B49-B5A5-FDDFECC7D7BB}" type="presParOf" srcId="{22801BBF-999E-42A6-BFF1-C7ABE918672F}" destId="{F2DC3FDF-3D16-4684-A59F-35F6D7902E0C}" srcOrd="2" destOrd="0" presId="urn:microsoft.com/office/officeart/2018/2/layout/IconVerticalSolidList"/>
    <dgm:cxn modelId="{AEE2023F-5A32-4323-A21B-14EE8E19E293}" type="presParOf" srcId="{22801BBF-999E-42A6-BFF1-C7ABE918672F}" destId="{8AF225A7-E9EC-4EE9-BECC-A9D38F050A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CEA21E-B7D2-49D5-B850-9CE326954D6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70ADA458-4AFC-45EA-A5F3-F6A37D754015}">
      <dgm:prSet/>
      <dgm:spPr/>
      <dgm:t>
        <a:bodyPr/>
        <a:lstStyle/>
        <a:p>
          <a:r>
            <a:rPr lang="en-US" dirty="0"/>
            <a:t>PHYSICAL:  HEALTHY EATING GUIDELINES: FOCUS ON RAW, VEGETABLES-FRUITS-BEANS AND NUTS- BREADS- SOME MEAT, DIARY, ORGANIC ,FRESH FOODS, FASTING OF MEAT, PLENTY OF WATER , MINIMAL SALT, MODERATE ANIMAL FATS </a:t>
          </a:r>
        </a:p>
      </dgm:t>
    </dgm:pt>
    <dgm:pt modelId="{E2EB15D6-11E4-48FE-BDBF-C7B331DA30D6}" type="parTrans" cxnId="{493F8354-8805-4915-A1AD-95FECF31D9F5}">
      <dgm:prSet/>
      <dgm:spPr/>
      <dgm:t>
        <a:bodyPr/>
        <a:lstStyle/>
        <a:p>
          <a:endParaRPr lang="en-US"/>
        </a:p>
      </dgm:t>
    </dgm:pt>
    <dgm:pt modelId="{C4E3FFA0-F165-4268-8A9D-4B4A89806D3E}" type="sibTrans" cxnId="{493F8354-8805-4915-A1AD-95FECF31D9F5}">
      <dgm:prSet/>
      <dgm:spPr/>
      <dgm:t>
        <a:bodyPr/>
        <a:lstStyle/>
        <a:p>
          <a:endParaRPr lang="en-US"/>
        </a:p>
      </dgm:t>
    </dgm:pt>
    <dgm:pt modelId="{5996D558-0FEE-4F98-B057-30D5570600DF}">
      <dgm:prSet/>
      <dgm:spPr/>
      <dgm:t>
        <a:bodyPr/>
        <a:lstStyle/>
        <a:p>
          <a:r>
            <a:rPr lang="en-US" dirty="0"/>
            <a:t>PHYSICAL : REGULAR PHYSICAL ACTIVITY OF MODERATE LEVEL, FAVORITE </a:t>
          </a:r>
        </a:p>
      </dgm:t>
    </dgm:pt>
    <dgm:pt modelId="{30C5E412-7530-44EC-9700-A3A6B9A38821}" type="parTrans" cxnId="{272AB1FB-B328-4CE8-80AE-990C2314E63B}">
      <dgm:prSet/>
      <dgm:spPr/>
      <dgm:t>
        <a:bodyPr/>
        <a:lstStyle/>
        <a:p>
          <a:endParaRPr lang="en-US"/>
        </a:p>
      </dgm:t>
    </dgm:pt>
    <dgm:pt modelId="{582ED7D2-2DE5-4B06-BFDA-36C228E2AAB1}" type="sibTrans" cxnId="{272AB1FB-B328-4CE8-80AE-990C2314E63B}">
      <dgm:prSet/>
      <dgm:spPr/>
      <dgm:t>
        <a:bodyPr/>
        <a:lstStyle/>
        <a:p>
          <a:endParaRPr lang="en-US"/>
        </a:p>
      </dgm:t>
    </dgm:pt>
    <dgm:pt modelId="{77127F7D-0456-49B3-86E8-2ECF819F833F}">
      <dgm:prSet/>
      <dgm:spPr/>
      <dgm:t>
        <a:bodyPr/>
        <a:lstStyle/>
        <a:p>
          <a:r>
            <a:rPr lang="en-US" dirty="0"/>
            <a:t>PHYSICAL AND EMOTIONAL : ACCESSING COMPLEMENTARY MEDICINE </a:t>
          </a:r>
        </a:p>
      </dgm:t>
    </dgm:pt>
    <dgm:pt modelId="{65BDF65D-6814-4FF4-9678-54A7D71F9793}" type="parTrans" cxnId="{D11003FD-BA09-4071-A50A-72856B90A23A}">
      <dgm:prSet/>
      <dgm:spPr/>
      <dgm:t>
        <a:bodyPr/>
        <a:lstStyle/>
        <a:p>
          <a:endParaRPr lang="en-US"/>
        </a:p>
      </dgm:t>
    </dgm:pt>
    <dgm:pt modelId="{7B5088F4-5BEF-4EC8-964E-D1B1F7E6E5D9}" type="sibTrans" cxnId="{D11003FD-BA09-4071-A50A-72856B90A23A}">
      <dgm:prSet/>
      <dgm:spPr/>
      <dgm:t>
        <a:bodyPr/>
        <a:lstStyle/>
        <a:p>
          <a:endParaRPr lang="en-US"/>
        </a:p>
      </dgm:t>
    </dgm:pt>
    <dgm:pt modelId="{F613EF03-E4B9-4C19-9225-B21916DCE55E}">
      <dgm:prSet/>
      <dgm:spPr/>
      <dgm:t>
        <a:bodyPr/>
        <a:lstStyle/>
        <a:p>
          <a:r>
            <a:rPr lang="en-US" dirty="0"/>
            <a:t>EMOTIONAL – DEDICATING TO WORK OF INTEREST, PASSION ; INTENTIONAL LIFE , PURPOSE ORIENTED; SOCIAL ACTIVITIES; RELAXATION; ART, MUSIC ; POSITIVE EMOTIONS; </a:t>
          </a:r>
        </a:p>
      </dgm:t>
    </dgm:pt>
    <dgm:pt modelId="{B9621595-E581-466B-9F2A-ABB3601FAFB6}" type="parTrans" cxnId="{230BC0D5-8E55-455A-B864-211DA4F3A0FB}">
      <dgm:prSet/>
      <dgm:spPr/>
      <dgm:t>
        <a:bodyPr/>
        <a:lstStyle/>
        <a:p>
          <a:endParaRPr lang="en-US"/>
        </a:p>
      </dgm:t>
    </dgm:pt>
    <dgm:pt modelId="{A6778A23-C47E-4760-AF4B-8B1856A334EC}" type="sibTrans" cxnId="{230BC0D5-8E55-455A-B864-211DA4F3A0FB}">
      <dgm:prSet/>
      <dgm:spPr/>
      <dgm:t>
        <a:bodyPr/>
        <a:lstStyle/>
        <a:p>
          <a:endParaRPr lang="en-US"/>
        </a:p>
      </dgm:t>
    </dgm:pt>
    <dgm:pt modelId="{51E72BD7-22DC-4667-A79D-AD2577EB9984}" type="pres">
      <dgm:prSet presAssocID="{F2CEA21E-B7D2-49D5-B850-9CE326954D6D}" presName="root" presStyleCnt="0">
        <dgm:presLayoutVars>
          <dgm:dir/>
          <dgm:resizeHandles val="exact"/>
        </dgm:presLayoutVars>
      </dgm:prSet>
      <dgm:spPr/>
    </dgm:pt>
    <dgm:pt modelId="{BB741F7B-518E-4A1F-A51E-F3D393F32EEB}" type="pres">
      <dgm:prSet presAssocID="{70ADA458-4AFC-45EA-A5F3-F6A37D754015}" presName="compNode" presStyleCnt="0"/>
      <dgm:spPr/>
    </dgm:pt>
    <dgm:pt modelId="{7F0EB594-1235-48EE-AAC4-77E104DDFB31}" type="pres">
      <dgm:prSet presAssocID="{70ADA458-4AFC-45EA-A5F3-F6A37D754015}" presName="bgRect" presStyleLbl="bgShp" presStyleIdx="0" presStyleCnt="4"/>
      <dgm:spPr/>
    </dgm:pt>
    <dgm:pt modelId="{51B38B98-AD9F-4880-9009-44E4B72D0D8A}" type="pres">
      <dgm:prSet presAssocID="{70ADA458-4AFC-45EA-A5F3-F6A37D7540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5C57040F-0AB7-49E2-AB2C-22C05210F4C9}" type="pres">
      <dgm:prSet presAssocID="{70ADA458-4AFC-45EA-A5F3-F6A37D754015}" presName="spaceRect" presStyleCnt="0"/>
      <dgm:spPr/>
    </dgm:pt>
    <dgm:pt modelId="{51430D0A-15BE-40FE-A13E-54C047C9A5A2}" type="pres">
      <dgm:prSet presAssocID="{70ADA458-4AFC-45EA-A5F3-F6A37D754015}" presName="parTx" presStyleLbl="revTx" presStyleIdx="0" presStyleCnt="4" custScaleY="158232">
        <dgm:presLayoutVars>
          <dgm:chMax val="0"/>
          <dgm:chPref val="0"/>
        </dgm:presLayoutVars>
      </dgm:prSet>
      <dgm:spPr/>
    </dgm:pt>
    <dgm:pt modelId="{9C0AFE14-3789-4FA3-9366-77B319CCBD14}" type="pres">
      <dgm:prSet presAssocID="{C4E3FFA0-F165-4268-8A9D-4B4A89806D3E}" presName="sibTrans" presStyleCnt="0"/>
      <dgm:spPr/>
    </dgm:pt>
    <dgm:pt modelId="{FFB9DB6B-4FCA-475F-840B-C868CFE6D124}" type="pres">
      <dgm:prSet presAssocID="{5996D558-0FEE-4F98-B057-30D5570600DF}" presName="compNode" presStyleCnt="0"/>
      <dgm:spPr/>
    </dgm:pt>
    <dgm:pt modelId="{930E5C5A-3BDB-4773-8993-56ED2C24606E}" type="pres">
      <dgm:prSet presAssocID="{5996D558-0FEE-4F98-B057-30D5570600DF}" presName="bgRect" presStyleLbl="bgShp" presStyleIdx="1" presStyleCnt="4"/>
      <dgm:spPr/>
    </dgm:pt>
    <dgm:pt modelId="{9841E84E-EE26-4CB8-8EB4-2E4306EE94E0}" type="pres">
      <dgm:prSet presAssocID="{5996D558-0FEE-4F98-B057-30D5570600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DDABA51B-DFEA-41EA-B43C-E702C5588B41}" type="pres">
      <dgm:prSet presAssocID="{5996D558-0FEE-4F98-B057-30D5570600DF}" presName="spaceRect" presStyleCnt="0"/>
      <dgm:spPr/>
    </dgm:pt>
    <dgm:pt modelId="{5EFEF444-8BB5-4EB5-9EB8-CD5E90B93178}" type="pres">
      <dgm:prSet presAssocID="{5996D558-0FEE-4F98-B057-30D5570600DF}" presName="parTx" presStyleLbl="revTx" presStyleIdx="1" presStyleCnt="4">
        <dgm:presLayoutVars>
          <dgm:chMax val="0"/>
          <dgm:chPref val="0"/>
        </dgm:presLayoutVars>
      </dgm:prSet>
      <dgm:spPr/>
    </dgm:pt>
    <dgm:pt modelId="{362E7B7F-A56D-4AEE-ABB6-E64DF0C5450A}" type="pres">
      <dgm:prSet presAssocID="{582ED7D2-2DE5-4B06-BFDA-36C228E2AAB1}" presName="sibTrans" presStyleCnt="0"/>
      <dgm:spPr/>
    </dgm:pt>
    <dgm:pt modelId="{FEDA8FFF-90C5-42BA-9195-F39B6C5D23BC}" type="pres">
      <dgm:prSet presAssocID="{77127F7D-0456-49B3-86E8-2ECF819F833F}" presName="compNode" presStyleCnt="0"/>
      <dgm:spPr/>
    </dgm:pt>
    <dgm:pt modelId="{ADB7ECC8-9651-47FF-AE46-72D3BE370948}" type="pres">
      <dgm:prSet presAssocID="{77127F7D-0456-49B3-86E8-2ECF819F833F}" presName="bgRect" presStyleLbl="bgShp" presStyleIdx="2" presStyleCnt="4"/>
      <dgm:spPr/>
    </dgm:pt>
    <dgm:pt modelId="{A32663BA-88BF-45A3-97B1-C31D4AC2345E}" type="pres">
      <dgm:prSet presAssocID="{77127F7D-0456-49B3-86E8-2ECF819F83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BDA98DA5-A06B-4CD2-A570-9FB57398DE4B}" type="pres">
      <dgm:prSet presAssocID="{77127F7D-0456-49B3-86E8-2ECF819F833F}" presName="spaceRect" presStyleCnt="0"/>
      <dgm:spPr/>
    </dgm:pt>
    <dgm:pt modelId="{E47AFA3F-FB05-4DE2-BB5F-3602740D4484}" type="pres">
      <dgm:prSet presAssocID="{77127F7D-0456-49B3-86E8-2ECF819F833F}" presName="parTx" presStyleLbl="revTx" presStyleIdx="2" presStyleCnt="4">
        <dgm:presLayoutVars>
          <dgm:chMax val="0"/>
          <dgm:chPref val="0"/>
        </dgm:presLayoutVars>
      </dgm:prSet>
      <dgm:spPr/>
    </dgm:pt>
    <dgm:pt modelId="{B573BB4A-ADFE-446A-8B01-240A2D86F96E}" type="pres">
      <dgm:prSet presAssocID="{7B5088F4-5BEF-4EC8-964E-D1B1F7E6E5D9}" presName="sibTrans" presStyleCnt="0"/>
      <dgm:spPr/>
    </dgm:pt>
    <dgm:pt modelId="{FA2052A2-8157-4C44-B280-A111DCCA78DF}" type="pres">
      <dgm:prSet presAssocID="{F613EF03-E4B9-4C19-9225-B21916DCE55E}" presName="compNode" presStyleCnt="0"/>
      <dgm:spPr/>
    </dgm:pt>
    <dgm:pt modelId="{1B7F7A0D-987E-4E29-85FA-2FDD29A71F0D}" type="pres">
      <dgm:prSet presAssocID="{F613EF03-E4B9-4C19-9225-B21916DCE55E}" presName="bgRect" presStyleLbl="bgShp" presStyleIdx="3" presStyleCnt="4"/>
      <dgm:spPr/>
    </dgm:pt>
    <dgm:pt modelId="{67319DBF-48A7-4C1B-A3C7-61DCD35ACEEC}" type="pres">
      <dgm:prSet presAssocID="{F613EF03-E4B9-4C19-9225-B21916DCE5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2A05E1F5-A705-4A44-822D-0285A58A3077}" type="pres">
      <dgm:prSet presAssocID="{F613EF03-E4B9-4C19-9225-B21916DCE55E}" presName="spaceRect" presStyleCnt="0"/>
      <dgm:spPr/>
    </dgm:pt>
    <dgm:pt modelId="{89BC8D70-D1B1-4CD5-9E8F-6ABCDF68624F}" type="pres">
      <dgm:prSet presAssocID="{F613EF03-E4B9-4C19-9225-B21916DCE55E}" presName="parTx" presStyleLbl="revTx" presStyleIdx="3" presStyleCnt="4">
        <dgm:presLayoutVars>
          <dgm:chMax val="0"/>
          <dgm:chPref val="0"/>
        </dgm:presLayoutVars>
      </dgm:prSet>
      <dgm:spPr/>
    </dgm:pt>
  </dgm:ptLst>
  <dgm:cxnLst>
    <dgm:cxn modelId="{1473B11A-0CAE-4AAE-9D18-4B27383C869F}" type="presOf" srcId="{70ADA458-4AFC-45EA-A5F3-F6A37D754015}" destId="{51430D0A-15BE-40FE-A13E-54C047C9A5A2}" srcOrd="0" destOrd="0" presId="urn:microsoft.com/office/officeart/2018/2/layout/IconVerticalSolidList"/>
    <dgm:cxn modelId="{CEAA4A2B-8800-4E47-B4F6-EDD6A8416FC5}" type="presOf" srcId="{F613EF03-E4B9-4C19-9225-B21916DCE55E}" destId="{89BC8D70-D1B1-4CD5-9E8F-6ABCDF68624F}" srcOrd="0" destOrd="0" presId="urn:microsoft.com/office/officeart/2018/2/layout/IconVerticalSolidList"/>
    <dgm:cxn modelId="{6A3D2166-9BB1-4F57-B204-858C886C7B68}" type="presOf" srcId="{F2CEA21E-B7D2-49D5-B850-9CE326954D6D}" destId="{51E72BD7-22DC-4667-A79D-AD2577EB9984}" srcOrd="0" destOrd="0" presId="urn:microsoft.com/office/officeart/2018/2/layout/IconVerticalSolidList"/>
    <dgm:cxn modelId="{493F8354-8805-4915-A1AD-95FECF31D9F5}" srcId="{F2CEA21E-B7D2-49D5-B850-9CE326954D6D}" destId="{70ADA458-4AFC-45EA-A5F3-F6A37D754015}" srcOrd="0" destOrd="0" parTransId="{E2EB15D6-11E4-48FE-BDBF-C7B331DA30D6}" sibTransId="{C4E3FFA0-F165-4268-8A9D-4B4A89806D3E}"/>
    <dgm:cxn modelId="{508383B8-DBD6-49C6-B296-D4B312C096A3}" type="presOf" srcId="{77127F7D-0456-49B3-86E8-2ECF819F833F}" destId="{E47AFA3F-FB05-4DE2-BB5F-3602740D4484}" srcOrd="0" destOrd="0" presId="urn:microsoft.com/office/officeart/2018/2/layout/IconVerticalSolidList"/>
    <dgm:cxn modelId="{230BC0D5-8E55-455A-B864-211DA4F3A0FB}" srcId="{F2CEA21E-B7D2-49D5-B850-9CE326954D6D}" destId="{F613EF03-E4B9-4C19-9225-B21916DCE55E}" srcOrd="3" destOrd="0" parTransId="{B9621595-E581-466B-9F2A-ABB3601FAFB6}" sibTransId="{A6778A23-C47E-4760-AF4B-8B1856A334EC}"/>
    <dgm:cxn modelId="{0E8AD3DB-D523-4530-8A3E-7509728F6910}" type="presOf" srcId="{5996D558-0FEE-4F98-B057-30D5570600DF}" destId="{5EFEF444-8BB5-4EB5-9EB8-CD5E90B93178}" srcOrd="0" destOrd="0" presId="urn:microsoft.com/office/officeart/2018/2/layout/IconVerticalSolidList"/>
    <dgm:cxn modelId="{272AB1FB-B328-4CE8-80AE-990C2314E63B}" srcId="{F2CEA21E-B7D2-49D5-B850-9CE326954D6D}" destId="{5996D558-0FEE-4F98-B057-30D5570600DF}" srcOrd="1" destOrd="0" parTransId="{30C5E412-7530-44EC-9700-A3A6B9A38821}" sibTransId="{582ED7D2-2DE5-4B06-BFDA-36C228E2AAB1}"/>
    <dgm:cxn modelId="{D11003FD-BA09-4071-A50A-72856B90A23A}" srcId="{F2CEA21E-B7D2-49D5-B850-9CE326954D6D}" destId="{77127F7D-0456-49B3-86E8-2ECF819F833F}" srcOrd="2" destOrd="0" parTransId="{65BDF65D-6814-4FF4-9678-54A7D71F9793}" sibTransId="{7B5088F4-5BEF-4EC8-964E-D1B1F7E6E5D9}"/>
    <dgm:cxn modelId="{6CC5E231-C626-462E-918A-CA2C0514AB34}" type="presParOf" srcId="{51E72BD7-22DC-4667-A79D-AD2577EB9984}" destId="{BB741F7B-518E-4A1F-A51E-F3D393F32EEB}" srcOrd="0" destOrd="0" presId="urn:microsoft.com/office/officeart/2018/2/layout/IconVerticalSolidList"/>
    <dgm:cxn modelId="{5A1C20FA-29DE-42CF-AEDD-D8A0719DF299}" type="presParOf" srcId="{BB741F7B-518E-4A1F-A51E-F3D393F32EEB}" destId="{7F0EB594-1235-48EE-AAC4-77E104DDFB31}" srcOrd="0" destOrd="0" presId="urn:microsoft.com/office/officeart/2018/2/layout/IconVerticalSolidList"/>
    <dgm:cxn modelId="{2565A5C7-E784-484F-97DE-149BE27D86EC}" type="presParOf" srcId="{BB741F7B-518E-4A1F-A51E-F3D393F32EEB}" destId="{51B38B98-AD9F-4880-9009-44E4B72D0D8A}" srcOrd="1" destOrd="0" presId="urn:microsoft.com/office/officeart/2018/2/layout/IconVerticalSolidList"/>
    <dgm:cxn modelId="{369F804C-5D28-4C9E-A5A7-699E05038204}" type="presParOf" srcId="{BB741F7B-518E-4A1F-A51E-F3D393F32EEB}" destId="{5C57040F-0AB7-49E2-AB2C-22C05210F4C9}" srcOrd="2" destOrd="0" presId="urn:microsoft.com/office/officeart/2018/2/layout/IconVerticalSolidList"/>
    <dgm:cxn modelId="{02F72DF9-ECD5-40BE-9763-019A1BB6EC73}" type="presParOf" srcId="{BB741F7B-518E-4A1F-A51E-F3D393F32EEB}" destId="{51430D0A-15BE-40FE-A13E-54C047C9A5A2}" srcOrd="3" destOrd="0" presId="urn:microsoft.com/office/officeart/2018/2/layout/IconVerticalSolidList"/>
    <dgm:cxn modelId="{F45F00AC-2120-48EF-8219-DBB4F2DF729B}" type="presParOf" srcId="{51E72BD7-22DC-4667-A79D-AD2577EB9984}" destId="{9C0AFE14-3789-4FA3-9366-77B319CCBD14}" srcOrd="1" destOrd="0" presId="urn:microsoft.com/office/officeart/2018/2/layout/IconVerticalSolidList"/>
    <dgm:cxn modelId="{37067666-0262-448C-BA33-399661A65874}" type="presParOf" srcId="{51E72BD7-22DC-4667-A79D-AD2577EB9984}" destId="{FFB9DB6B-4FCA-475F-840B-C868CFE6D124}" srcOrd="2" destOrd="0" presId="urn:microsoft.com/office/officeart/2018/2/layout/IconVerticalSolidList"/>
    <dgm:cxn modelId="{56E7E793-056B-49A2-AC2D-EE49F51A6CEB}" type="presParOf" srcId="{FFB9DB6B-4FCA-475F-840B-C868CFE6D124}" destId="{930E5C5A-3BDB-4773-8993-56ED2C24606E}" srcOrd="0" destOrd="0" presId="urn:microsoft.com/office/officeart/2018/2/layout/IconVerticalSolidList"/>
    <dgm:cxn modelId="{711944BA-8254-4EEA-9132-E25A7C6BD692}" type="presParOf" srcId="{FFB9DB6B-4FCA-475F-840B-C868CFE6D124}" destId="{9841E84E-EE26-4CB8-8EB4-2E4306EE94E0}" srcOrd="1" destOrd="0" presId="urn:microsoft.com/office/officeart/2018/2/layout/IconVerticalSolidList"/>
    <dgm:cxn modelId="{9C685467-9636-48D1-9029-7C19D6EFAD9D}" type="presParOf" srcId="{FFB9DB6B-4FCA-475F-840B-C868CFE6D124}" destId="{DDABA51B-DFEA-41EA-B43C-E702C5588B41}" srcOrd="2" destOrd="0" presId="urn:microsoft.com/office/officeart/2018/2/layout/IconVerticalSolidList"/>
    <dgm:cxn modelId="{955A2D1C-9110-4D67-85D2-5A8F9614F656}" type="presParOf" srcId="{FFB9DB6B-4FCA-475F-840B-C868CFE6D124}" destId="{5EFEF444-8BB5-4EB5-9EB8-CD5E90B93178}" srcOrd="3" destOrd="0" presId="urn:microsoft.com/office/officeart/2018/2/layout/IconVerticalSolidList"/>
    <dgm:cxn modelId="{1E0E38CA-D4D1-46C0-97DE-C6011544E544}" type="presParOf" srcId="{51E72BD7-22DC-4667-A79D-AD2577EB9984}" destId="{362E7B7F-A56D-4AEE-ABB6-E64DF0C5450A}" srcOrd="3" destOrd="0" presId="urn:microsoft.com/office/officeart/2018/2/layout/IconVerticalSolidList"/>
    <dgm:cxn modelId="{8042BF1D-BECF-46A9-A750-CF46E9EB72D4}" type="presParOf" srcId="{51E72BD7-22DC-4667-A79D-AD2577EB9984}" destId="{FEDA8FFF-90C5-42BA-9195-F39B6C5D23BC}" srcOrd="4" destOrd="0" presId="urn:microsoft.com/office/officeart/2018/2/layout/IconVerticalSolidList"/>
    <dgm:cxn modelId="{DF448E30-8BF3-4CE3-B5AF-3ACFE654297C}" type="presParOf" srcId="{FEDA8FFF-90C5-42BA-9195-F39B6C5D23BC}" destId="{ADB7ECC8-9651-47FF-AE46-72D3BE370948}" srcOrd="0" destOrd="0" presId="urn:microsoft.com/office/officeart/2018/2/layout/IconVerticalSolidList"/>
    <dgm:cxn modelId="{9AE39D40-F8B9-4391-AC67-29F124790329}" type="presParOf" srcId="{FEDA8FFF-90C5-42BA-9195-F39B6C5D23BC}" destId="{A32663BA-88BF-45A3-97B1-C31D4AC2345E}" srcOrd="1" destOrd="0" presId="urn:microsoft.com/office/officeart/2018/2/layout/IconVerticalSolidList"/>
    <dgm:cxn modelId="{516FEB52-0C59-4087-BD3E-37B63C3E8545}" type="presParOf" srcId="{FEDA8FFF-90C5-42BA-9195-F39B6C5D23BC}" destId="{BDA98DA5-A06B-4CD2-A570-9FB57398DE4B}" srcOrd="2" destOrd="0" presId="urn:microsoft.com/office/officeart/2018/2/layout/IconVerticalSolidList"/>
    <dgm:cxn modelId="{1AAE5320-FBDA-466B-B78C-FEF36AFD2D89}" type="presParOf" srcId="{FEDA8FFF-90C5-42BA-9195-F39B6C5D23BC}" destId="{E47AFA3F-FB05-4DE2-BB5F-3602740D4484}" srcOrd="3" destOrd="0" presId="urn:microsoft.com/office/officeart/2018/2/layout/IconVerticalSolidList"/>
    <dgm:cxn modelId="{BADCBCDF-D0F4-411E-96AB-3DD09D6591A7}" type="presParOf" srcId="{51E72BD7-22DC-4667-A79D-AD2577EB9984}" destId="{B573BB4A-ADFE-446A-8B01-240A2D86F96E}" srcOrd="5" destOrd="0" presId="urn:microsoft.com/office/officeart/2018/2/layout/IconVerticalSolidList"/>
    <dgm:cxn modelId="{42D2A51F-E903-4E5B-B32A-6F6A6A30EF97}" type="presParOf" srcId="{51E72BD7-22DC-4667-A79D-AD2577EB9984}" destId="{FA2052A2-8157-4C44-B280-A111DCCA78DF}" srcOrd="6" destOrd="0" presId="urn:microsoft.com/office/officeart/2018/2/layout/IconVerticalSolidList"/>
    <dgm:cxn modelId="{E4861717-CFBD-42DB-869B-6C7A33C537BB}" type="presParOf" srcId="{FA2052A2-8157-4C44-B280-A111DCCA78DF}" destId="{1B7F7A0D-987E-4E29-85FA-2FDD29A71F0D}" srcOrd="0" destOrd="0" presId="urn:microsoft.com/office/officeart/2018/2/layout/IconVerticalSolidList"/>
    <dgm:cxn modelId="{E67192C7-927A-4ED1-BCB4-3F5C6C6C7050}" type="presParOf" srcId="{FA2052A2-8157-4C44-B280-A111DCCA78DF}" destId="{67319DBF-48A7-4C1B-A3C7-61DCD35ACEEC}" srcOrd="1" destOrd="0" presId="urn:microsoft.com/office/officeart/2018/2/layout/IconVerticalSolidList"/>
    <dgm:cxn modelId="{93B6A98D-52BC-43F4-BD5A-16DC9B40CE2D}" type="presParOf" srcId="{FA2052A2-8157-4C44-B280-A111DCCA78DF}" destId="{2A05E1F5-A705-4A44-822D-0285A58A3077}" srcOrd="2" destOrd="0" presId="urn:microsoft.com/office/officeart/2018/2/layout/IconVerticalSolidList"/>
    <dgm:cxn modelId="{26903F65-442C-44AE-A25A-B0BC321AC580}" type="presParOf" srcId="{FA2052A2-8157-4C44-B280-A111DCCA78DF}" destId="{89BC8D70-D1B1-4CD5-9E8F-6ABCDF6862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15A8BC-9FBB-4245-A509-AF489B5D9178}"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7099F4E2-82CE-4939-8CFB-180ED59AF65E}">
      <dgm:prSet/>
      <dgm:spPr/>
      <dgm:t>
        <a:bodyPr/>
        <a:lstStyle/>
        <a:p>
          <a:r>
            <a:rPr lang="en-US" dirty="0"/>
            <a:t>EMOTIONAL:</a:t>
          </a:r>
        </a:p>
        <a:p>
          <a:r>
            <a:rPr lang="en-US" dirty="0"/>
            <a:t> GRATITUDE JOURNAL,, MEDITATION ,MARRIAGE </a:t>
          </a:r>
        </a:p>
        <a:p>
          <a:r>
            <a:rPr lang="en-US" dirty="0"/>
            <a:t>AND STABLE RELATIONSHIPS, HEALTHY RELATIONSHIPS, COUNSELLING, AVOIDANCE OF STRESSORS </a:t>
          </a:r>
        </a:p>
      </dgm:t>
    </dgm:pt>
    <dgm:pt modelId="{453B823A-94E7-4D67-889C-2D95F8C25180}" type="parTrans" cxnId="{42547CD7-643D-467B-A969-18C64D8364B3}">
      <dgm:prSet/>
      <dgm:spPr/>
      <dgm:t>
        <a:bodyPr/>
        <a:lstStyle/>
        <a:p>
          <a:endParaRPr lang="en-US"/>
        </a:p>
      </dgm:t>
    </dgm:pt>
    <dgm:pt modelId="{00F19847-C0ED-4787-842C-73A2E1C2EB77}" type="sibTrans" cxnId="{42547CD7-643D-467B-A969-18C64D8364B3}">
      <dgm:prSet phldrT="01" phldr="0"/>
      <dgm:spPr/>
      <dgm:t>
        <a:bodyPr/>
        <a:lstStyle/>
        <a:p>
          <a:r>
            <a:rPr lang="en-US"/>
            <a:t>01</a:t>
          </a:r>
        </a:p>
      </dgm:t>
    </dgm:pt>
    <dgm:pt modelId="{F24FC6DA-F248-4A75-8FE8-F4CFB0DBABC2}">
      <dgm:prSet/>
      <dgm:spPr/>
      <dgm:t>
        <a:bodyPr/>
        <a:lstStyle/>
        <a:p>
          <a:r>
            <a:rPr lang="en-US" dirty="0"/>
            <a:t>INTELLECTUAL :</a:t>
          </a:r>
        </a:p>
        <a:p>
          <a:r>
            <a:rPr lang="en-US" dirty="0"/>
            <a:t> ONGOING LEARNING EXPOSURE, SEMINARS, HIGH PERFORMANCE TIPS, TIME MANAGEMENT,ORGANIZATIONAL SKILLS, </a:t>
          </a:r>
        </a:p>
      </dgm:t>
    </dgm:pt>
    <dgm:pt modelId="{F5D76AA4-E07F-4133-A7AA-FE3CED892B1B}" type="parTrans" cxnId="{9B8B9999-1FF2-4503-BF1F-F0AC96FC42BD}">
      <dgm:prSet/>
      <dgm:spPr/>
      <dgm:t>
        <a:bodyPr/>
        <a:lstStyle/>
        <a:p>
          <a:endParaRPr lang="en-US"/>
        </a:p>
      </dgm:t>
    </dgm:pt>
    <dgm:pt modelId="{0B66B0DB-5013-48A0-AB88-50198345656C}" type="sibTrans" cxnId="{9B8B9999-1FF2-4503-BF1F-F0AC96FC42BD}">
      <dgm:prSet phldrT="02" phldr="0"/>
      <dgm:spPr/>
      <dgm:t>
        <a:bodyPr/>
        <a:lstStyle/>
        <a:p>
          <a:r>
            <a:rPr lang="en-US"/>
            <a:t>02</a:t>
          </a:r>
        </a:p>
      </dgm:t>
    </dgm:pt>
    <dgm:pt modelId="{56DE5077-B035-4417-BD59-E18CAC33C1AF}">
      <dgm:prSet/>
      <dgm:spPr/>
      <dgm:t>
        <a:bodyPr/>
        <a:lstStyle/>
        <a:p>
          <a:r>
            <a:rPr lang="en-US" dirty="0"/>
            <a:t>INTELECTUAL:</a:t>
          </a:r>
        </a:p>
        <a:p>
          <a:r>
            <a:rPr lang="en-US" dirty="0"/>
            <a:t> CLASSICAL MUSIC ,MEDITATION FOR FOCUS ,CREATIVITY,</a:t>
          </a:r>
        </a:p>
        <a:p>
          <a:r>
            <a:rPr lang="en-US" dirty="0"/>
            <a:t>EXPERIENTIAL, NETWORKING  </a:t>
          </a:r>
        </a:p>
      </dgm:t>
    </dgm:pt>
    <dgm:pt modelId="{AC8A3AF1-C2A0-4055-9030-CD86B2B65A40}" type="parTrans" cxnId="{1C20BAF7-E136-4A16-96EE-1EA8E5F1AEA6}">
      <dgm:prSet/>
      <dgm:spPr/>
      <dgm:t>
        <a:bodyPr/>
        <a:lstStyle/>
        <a:p>
          <a:endParaRPr lang="en-US"/>
        </a:p>
      </dgm:t>
    </dgm:pt>
    <dgm:pt modelId="{B1AEF22E-D76A-45B3-9732-73C91393DF6B}" type="sibTrans" cxnId="{1C20BAF7-E136-4A16-96EE-1EA8E5F1AEA6}">
      <dgm:prSet phldrT="03" phldr="0"/>
      <dgm:spPr/>
      <dgm:t>
        <a:bodyPr/>
        <a:lstStyle/>
        <a:p>
          <a:r>
            <a:rPr lang="en-US"/>
            <a:t>03</a:t>
          </a:r>
          <a:endParaRPr lang="en-US" dirty="0"/>
        </a:p>
      </dgm:t>
    </dgm:pt>
    <dgm:pt modelId="{6436029C-533A-4B91-B4E5-38E4B4F9E7D5}">
      <dgm:prSet/>
      <dgm:spPr/>
      <dgm:t>
        <a:bodyPr/>
        <a:lstStyle/>
        <a:p>
          <a:r>
            <a:rPr lang="en-US" dirty="0"/>
            <a:t>FINANCIAL:</a:t>
          </a:r>
        </a:p>
        <a:p>
          <a:r>
            <a:rPr lang="en-US" dirty="0"/>
            <a:t> LEARNING AND NETWORKING </a:t>
          </a:r>
        </a:p>
      </dgm:t>
    </dgm:pt>
    <dgm:pt modelId="{599AAE8C-2CE6-4A48-95E1-00CC958C1816}" type="parTrans" cxnId="{F9599C05-4457-41BD-954B-C0F9A14E1967}">
      <dgm:prSet/>
      <dgm:spPr/>
      <dgm:t>
        <a:bodyPr/>
        <a:lstStyle/>
        <a:p>
          <a:endParaRPr lang="en-US"/>
        </a:p>
      </dgm:t>
    </dgm:pt>
    <dgm:pt modelId="{525E4BDD-D268-40BC-97BA-49D2EC451381}" type="sibTrans" cxnId="{F9599C05-4457-41BD-954B-C0F9A14E1967}">
      <dgm:prSet phldrT="04" phldr="0"/>
      <dgm:spPr/>
      <dgm:t>
        <a:bodyPr/>
        <a:lstStyle/>
        <a:p>
          <a:r>
            <a:rPr lang="en-US"/>
            <a:t>04</a:t>
          </a:r>
        </a:p>
      </dgm:t>
    </dgm:pt>
    <dgm:pt modelId="{8158BD01-360E-497F-A1D5-23FA44A238E7}">
      <dgm:prSet/>
      <dgm:spPr/>
      <dgm:t>
        <a:bodyPr/>
        <a:lstStyle/>
        <a:p>
          <a:r>
            <a:rPr lang="en-US" dirty="0"/>
            <a:t>SPIRITUAL: </a:t>
          </a:r>
        </a:p>
        <a:p>
          <a:r>
            <a:rPr lang="en-US" dirty="0"/>
            <a:t> HELPING OTHERS, VOLUNTEERING, ENGAGING IN ENVIRONMENT ACTIONS, PRAYER, MEDITATION, FELLOWSHIPS</a:t>
          </a:r>
        </a:p>
      </dgm:t>
    </dgm:pt>
    <dgm:pt modelId="{BE38C643-5027-4CC7-85E4-AB5AA9720152}" type="parTrans" cxnId="{81D6F272-81F2-4C25-BE24-020ACF09987A}">
      <dgm:prSet/>
      <dgm:spPr/>
      <dgm:t>
        <a:bodyPr/>
        <a:lstStyle/>
        <a:p>
          <a:endParaRPr lang="en-US"/>
        </a:p>
      </dgm:t>
    </dgm:pt>
    <dgm:pt modelId="{121924E3-A95B-4FA2-9616-DA1616BF578E}" type="sibTrans" cxnId="{81D6F272-81F2-4C25-BE24-020ACF09987A}">
      <dgm:prSet phldrT="05" phldr="0"/>
      <dgm:spPr/>
      <dgm:t>
        <a:bodyPr/>
        <a:lstStyle/>
        <a:p>
          <a:r>
            <a:rPr lang="en-US"/>
            <a:t>05</a:t>
          </a:r>
        </a:p>
      </dgm:t>
    </dgm:pt>
    <dgm:pt modelId="{EE19E2B1-90B3-4626-8075-9723D0E24F27}">
      <dgm:prSet/>
      <dgm:spPr/>
      <dgm:t>
        <a:bodyPr/>
        <a:lstStyle/>
        <a:p>
          <a:r>
            <a:rPr lang="en-US" dirty="0"/>
            <a:t>SPIRITUAL: </a:t>
          </a:r>
        </a:p>
        <a:p>
          <a:r>
            <a:rPr lang="en-US" dirty="0"/>
            <a:t>WELLNESS -HAPPINESS AND RELATIONSHIPS ORIENTED </a:t>
          </a:r>
        </a:p>
      </dgm:t>
    </dgm:pt>
    <dgm:pt modelId="{FC222898-065D-4BB1-8EA4-22E83328DC5A}" type="parTrans" cxnId="{DF288CA7-64DB-46FC-9061-9891E610907B}">
      <dgm:prSet/>
      <dgm:spPr/>
      <dgm:t>
        <a:bodyPr/>
        <a:lstStyle/>
        <a:p>
          <a:endParaRPr lang="en-US"/>
        </a:p>
      </dgm:t>
    </dgm:pt>
    <dgm:pt modelId="{A124D780-09FB-443A-95BA-A4E2C54E08C4}" type="sibTrans" cxnId="{DF288CA7-64DB-46FC-9061-9891E610907B}">
      <dgm:prSet phldrT="06" phldr="0"/>
      <dgm:spPr/>
      <dgm:t>
        <a:bodyPr/>
        <a:lstStyle/>
        <a:p>
          <a:r>
            <a:rPr lang="en-US"/>
            <a:t>06</a:t>
          </a:r>
        </a:p>
      </dgm:t>
    </dgm:pt>
    <dgm:pt modelId="{BC20FC5D-92B4-4E1A-895C-8D5076854F2A}" type="pres">
      <dgm:prSet presAssocID="{F215A8BC-9FBB-4245-A509-AF489B5D9178}" presName="Name0" presStyleCnt="0">
        <dgm:presLayoutVars>
          <dgm:animLvl val="lvl"/>
          <dgm:resizeHandles val="exact"/>
        </dgm:presLayoutVars>
      </dgm:prSet>
      <dgm:spPr/>
    </dgm:pt>
    <dgm:pt modelId="{A1DF17B5-0186-416D-9140-E7D3327CCA9B}" type="pres">
      <dgm:prSet presAssocID="{7099F4E2-82CE-4939-8CFB-180ED59AF65E}" presName="compositeNode" presStyleCnt="0">
        <dgm:presLayoutVars>
          <dgm:bulletEnabled val="1"/>
        </dgm:presLayoutVars>
      </dgm:prSet>
      <dgm:spPr/>
    </dgm:pt>
    <dgm:pt modelId="{C3FB4FD6-BBE8-402C-A613-B86808C95DA3}" type="pres">
      <dgm:prSet presAssocID="{7099F4E2-82CE-4939-8CFB-180ED59AF65E}" presName="bgRect" presStyleLbl="alignNode1" presStyleIdx="0" presStyleCnt="6" custScaleY="184610"/>
      <dgm:spPr/>
    </dgm:pt>
    <dgm:pt modelId="{4C7CF1A8-D43E-468C-A6F1-ECBD28EDFBA9}" type="pres">
      <dgm:prSet presAssocID="{00F19847-C0ED-4787-842C-73A2E1C2EB77}" presName="sibTransNodeRect" presStyleLbl="alignNode1" presStyleIdx="0" presStyleCnt="6">
        <dgm:presLayoutVars>
          <dgm:chMax val="0"/>
          <dgm:bulletEnabled val="1"/>
        </dgm:presLayoutVars>
      </dgm:prSet>
      <dgm:spPr/>
    </dgm:pt>
    <dgm:pt modelId="{EA333B40-150D-424C-AA53-EEDE59A7975E}" type="pres">
      <dgm:prSet presAssocID="{7099F4E2-82CE-4939-8CFB-180ED59AF65E}" presName="nodeRect" presStyleLbl="alignNode1" presStyleIdx="0" presStyleCnt="6">
        <dgm:presLayoutVars>
          <dgm:bulletEnabled val="1"/>
        </dgm:presLayoutVars>
      </dgm:prSet>
      <dgm:spPr/>
    </dgm:pt>
    <dgm:pt modelId="{48358248-741C-4916-8809-35A796A894E8}" type="pres">
      <dgm:prSet presAssocID="{00F19847-C0ED-4787-842C-73A2E1C2EB77}" presName="sibTrans" presStyleCnt="0"/>
      <dgm:spPr/>
    </dgm:pt>
    <dgm:pt modelId="{BC4D9443-6949-4178-BDC6-C574213C1393}" type="pres">
      <dgm:prSet presAssocID="{F24FC6DA-F248-4A75-8FE8-F4CFB0DBABC2}" presName="compositeNode" presStyleCnt="0">
        <dgm:presLayoutVars>
          <dgm:bulletEnabled val="1"/>
        </dgm:presLayoutVars>
      </dgm:prSet>
      <dgm:spPr/>
    </dgm:pt>
    <dgm:pt modelId="{24324A28-5780-4935-B3BD-5A90874E725D}" type="pres">
      <dgm:prSet presAssocID="{F24FC6DA-F248-4A75-8FE8-F4CFB0DBABC2}" presName="bgRect" presStyleLbl="alignNode1" presStyleIdx="1" presStyleCnt="6" custScaleY="184610"/>
      <dgm:spPr/>
    </dgm:pt>
    <dgm:pt modelId="{48CDCF2E-110B-44E5-B5A8-81ABB4B3A67B}" type="pres">
      <dgm:prSet presAssocID="{0B66B0DB-5013-48A0-AB88-50198345656C}" presName="sibTransNodeRect" presStyleLbl="alignNode1" presStyleIdx="1" presStyleCnt="6">
        <dgm:presLayoutVars>
          <dgm:chMax val="0"/>
          <dgm:bulletEnabled val="1"/>
        </dgm:presLayoutVars>
      </dgm:prSet>
      <dgm:spPr/>
    </dgm:pt>
    <dgm:pt modelId="{D73F1E07-A160-4FD9-A019-8046DD2896C9}" type="pres">
      <dgm:prSet presAssocID="{F24FC6DA-F248-4A75-8FE8-F4CFB0DBABC2}" presName="nodeRect" presStyleLbl="alignNode1" presStyleIdx="1" presStyleCnt="6">
        <dgm:presLayoutVars>
          <dgm:bulletEnabled val="1"/>
        </dgm:presLayoutVars>
      </dgm:prSet>
      <dgm:spPr/>
    </dgm:pt>
    <dgm:pt modelId="{6AFEB409-59FD-45D7-8EB8-29E7A31B71FB}" type="pres">
      <dgm:prSet presAssocID="{0B66B0DB-5013-48A0-AB88-50198345656C}" presName="sibTrans" presStyleCnt="0"/>
      <dgm:spPr/>
    </dgm:pt>
    <dgm:pt modelId="{8E90C08D-9833-442F-8F55-20E6B506BF30}" type="pres">
      <dgm:prSet presAssocID="{56DE5077-B035-4417-BD59-E18CAC33C1AF}" presName="compositeNode" presStyleCnt="0">
        <dgm:presLayoutVars>
          <dgm:bulletEnabled val="1"/>
        </dgm:presLayoutVars>
      </dgm:prSet>
      <dgm:spPr/>
    </dgm:pt>
    <dgm:pt modelId="{80865412-014C-4271-85E7-488CE25953F6}" type="pres">
      <dgm:prSet presAssocID="{56DE5077-B035-4417-BD59-E18CAC33C1AF}" presName="bgRect" presStyleLbl="alignNode1" presStyleIdx="2" presStyleCnt="6" custScaleY="184610"/>
      <dgm:spPr/>
    </dgm:pt>
    <dgm:pt modelId="{469A1274-E7E2-49DD-BFBE-367210760846}" type="pres">
      <dgm:prSet presAssocID="{B1AEF22E-D76A-45B3-9732-73C91393DF6B}" presName="sibTransNodeRect" presStyleLbl="alignNode1" presStyleIdx="2" presStyleCnt="6">
        <dgm:presLayoutVars>
          <dgm:chMax val="0"/>
          <dgm:bulletEnabled val="1"/>
        </dgm:presLayoutVars>
      </dgm:prSet>
      <dgm:spPr/>
    </dgm:pt>
    <dgm:pt modelId="{FAA6ADDA-55D7-45D4-9567-A96CA44847BC}" type="pres">
      <dgm:prSet presAssocID="{56DE5077-B035-4417-BD59-E18CAC33C1AF}" presName="nodeRect" presStyleLbl="alignNode1" presStyleIdx="2" presStyleCnt="6">
        <dgm:presLayoutVars>
          <dgm:bulletEnabled val="1"/>
        </dgm:presLayoutVars>
      </dgm:prSet>
      <dgm:spPr/>
    </dgm:pt>
    <dgm:pt modelId="{3A30309A-657C-4989-AF4F-0CB99F9E10F5}" type="pres">
      <dgm:prSet presAssocID="{B1AEF22E-D76A-45B3-9732-73C91393DF6B}" presName="sibTrans" presStyleCnt="0"/>
      <dgm:spPr/>
    </dgm:pt>
    <dgm:pt modelId="{4A2BE5DD-EF0A-49DA-8FDE-707177D05986}" type="pres">
      <dgm:prSet presAssocID="{6436029C-533A-4B91-B4E5-38E4B4F9E7D5}" presName="compositeNode" presStyleCnt="0">
        <dgm:presLayoutVars>
          <dgm:bulletEnabled val="1"/>
        </dgm:presLayoutVars>
      </dgm:prSet>
      <dgm:spPr/>
    </dgm:pt>
    <dgm:pt modelId="{08604FD2-E84D-4C70-8C51-C8EE6CF2F5C0}" type="pres">
      <dgm:prSet presAssocID="{6436029C-533A-4B91-B4E5-38E4B4F9E7D5}" presName="bgRect" presStyleLbl="alignNode1" presStyleIdx="3" presStyleCnt="6" custScaleY="184610"/>
      <dgm:spPr/>
    </dgm:pt>
    <dgm:pt modelId="{11888430-9C4B-43DA-8C8A-9571801E7724}" type="pres">
      <dgm:prSet presAssocID="{525E4BDD-D268-40BC-97BA-49D2EC451381}" presName="sibTransNodeRect" presStyleLbl="alignNode1" presStyleIdx="3" presStyleCnt="6">
        <dgm:presLayoutVars>
          <dgm:chMax val="0"/>
          <dgm:bulletEnabled val="1"/>
        </dgm:presLayoutVars>
      </dgm:prSet>
      <dgm:spPr/>
    </dgm:pt>
    <dgm:pt modelId="{A18909CA-9F53-44C8-8192-6F08F176E004}" type="pres">
      <dgm:prSet presAssocID="{6436029C-533A-4B91-B4E5-38E4B4F9E7D5}" presName="nodeRect" presStyleLbl="alignNode1" presStyleIdx="3" presStyleCnt="6">
        <dgm:presLayoutVars>
          <dgm:bulletEnabled val="1"/>
        </dgm:presLayoutVars>
      </dgm:prSet>
      <dgm:spPr/>
    </dgm:pt>
    <dgm:pt modelId="{33572AFE-F561-437E-A5C8-B92D26CD4D3B}" type="pres">
      <dgm:prSet presAssocID="{525E4BDD-D268-40BC-97BA-49D2EC451381}" presName="sibTrans" presStyleCnt="0"/>
      <dgm:spPr/>
    </dgm:pt>
    <dgm:pt modelId="{586246E2-FB0F-43F5-8CAA-F71E693972D1}" type="pres">
      <dgm:prSet presAssocID="{8158BD01-360E-497F-A1D5-23FA44A238E7}" presName="compositeNode" presStyleCnt="0">
        <dgm:presLayoutVars>
          <dgm:bulletEnabled val="1"/>
        </dgm:presLayoutVars>
      </dgm:prSet>
      <dgm:spPr/>
    </dgm:pt>
    <dgm:pt modelId="{916E1A72-CB8B-4C87-ACCA-0B9198E748D5}" type="pres">
      <dgm:prSet presAssocID="{8158BD01-360E-497F-A1D5-23FA44A238E7}" presName="bgRect" presStyleLbl="alignNode1" presStyleIdx="4" presStyleCnt="6" custScaleY="184610"/>
      <dgm:spPr/>
    </dgm:pt>
    <dgm:pt modelId="{63139CDA-5C9C-46EA-9FD4-993AF5D8AFF9}" type="pres">
      <dgm:prSet presAssocID="{121924E3-A95B-4FA2-9616-DA1616BF578E}" presName="sibTransNodeRect" presStyleLbl="alignNode1" presStyleIdx="4" presStyleCnt="6">
        <dgm:presLayoutVars>
          <dgm:chMax val="0"/>
          <dgm:bulletEnabled val="1"/>
        </dgm:presLayoutVars>
      </dgm:prSet>
      <dgm:spPr/>
    </dgm:pt>
    <dgm:pt modelId="{0C305B47-E257-464A-B32A-DFBCBC8B2E4F}" type="pres">
      <dgm:prSet presAssocID="{8158BD01-360E-497F-A1D5-23FA44A238E7}" presName="nodeRect" presStyleLbl="alignNode1" presStyleIdx="4" presStyleCnt="6">
        <dgm:presLayoutVars>
          <dgm:bulletEnabled val="1"/>
        </dgm:presLayoutVars>
      </dgm:prSet>
      <dgm:spPr/>
    </dgm:pt>
    <dgm:pt modelId="{FA45CD6F-90CB-44E7-A130-B7CA584D1827}" type="pres">
      <dgm:prSet presAssocID="{121924E3-A95B-4FA2-9616-DA1616BF578E}" presName="sibTrans" presStyleCnt="0"/>
      <dgm:spPr/>
    </dgm:pt>
    <dgm:pt modelId="{F1C0B9CD-F78C-4601-84DD-C644B0FA1E9A}" type="pres">
      <dgm:prSet presAssocID="{EE19E2B1-90B3-4626-8075-9723D0E24F27}" presName="compositeNode" presStyleCnt="0">
        <dgm:presLayoutVars>
          <dgm:bulletEnabled val="1"/>
        </dgm:presLayoutVars>
      </dgm:prSet>
      <dgm:spPr/>
    </dgm:pt>
    <dgm:pt modelId="{6ABB643C-3CB0-4EE9-96E2-FC6B59E9AA81}" type="pres">
      <dgm:prSet presAssocID="{EE19E2B1-90B3-4626-8075-9723D0E24F27}" presName="bgRect" presStyleLbl="alignNode1" presStyleIdx="5" presStyleCnt="6" custScaleY="184610"/>
      <dgm:spPr/>
    </dgm:pt>
    <dgm:pt modelId="{C41EECF1-445B-46D2-967D-5D620B9A1357}" type="pres">
      <dgm:prSet presAssocID="{A124D780-09FB-443A-95BA-A4E2C54E08C4}" presName="sibTransNodeRect" presStyleLbl="alignNode1" presStyleIdx="5" presStyleCnt="6">
        <dgm:presLayoutVars>
          <dgm:chMax val="0"/>
          <dgm:bulletEnabled val="1"/>
        </dgm:presLayoutVars>
      </dgm:prSet>
      <dgm:spPr/>
    </dgm:pt>
    <dgm:pt modelId="{882638D1-CE0B-4FC3-8811-752CBAB4B70D}" type="pres">
      <dgm:prSet presAssocID="{EE19E2B1-90B3-4626-8075-9723D0E24F27}" presName="nodeRect" presStyleLbl="alignNode1" presStyleIdx="5" presStyleCnt="6">
        <dgm:presLayoutVars>
          <dgm:bulletEnabled val="1"/>
        </dgm:presLayoutVars>
      </dgm:prSet>
      <dgm:spPr/>
    </dgm:pt>
  </dgm:ptLst>
  <dgm:cxnLst>
    <dgm:cxn modelId="{14FC5204-3A26-4221-B0B7-F7CCB201E127}" type="presOf" srcId="{56DE5077-B035-4417-BD59-E18CAC33C1AF}" destId="{80865412-014C-4271-85E7-488CE25953F6}" srcOrd="0" destOrd="0" presId="urn:microsoft.com/office/officeart/2016/7/layout/LinearBlockProcessNumbered"/>
    <dgm:cxn modelId="{DE705F05-626B-415F-AF1C-147AF4AC9E78}" type="presOf" srcId="{EE19E2B1-90B3-4626-8075-9723D0E24F27}" destId="{882638D1-CE0B-4FC3-8811-752CBAB4B70D}" srcOrd="1" destOrd="0" presId="urn:microsoft.com/office/officeart/2016/7/layout/LinearBlockProcessNumbered"/>
    <dgm:cxn modelId="{F9599C05-4457-41BD-954B-C0F9A14E1967}" srcId="{F215A8BC-9FBB-4245-A509-AF489B5D9178}" destId="{6436029C-533A-4B91-B4E5-38E4B4F9E7D5}" srcOrd="3" destOrd="0" parTransId="{599AAE8C-2CE6-4A48-95E1-00CC958C1816}" sibTransId="{525E4BDD-D268-40BC-97BA-49D2EC451381}"/>
    <dgm:cxn modelId="{8ECA2B0E-9FA5-4D5C-BED7-27C433F82556}" type="presOf" srcId="{121924E3-A95B-4FA2-9616-DA1616BF578E}" destId="{63139CDA-5C9C-46EA-9FD4-993AF5D8AFF9}" srcOrd="0" destOrd="0" presId="urn:microsoft.com/office/officeart/2016/7/layout/LinearBlockProcessNumbered"/>
    <dgm:cxn modelId="{B4B64B31-7393-4B37-894E-2FAD8DC13E46}" type="presOf" srcId="{00F19847-C0ED-4787-842C-73A2E1C2EB77}" destId="{4C7CF1A8-D43E-468C-A6F1-ECBD28EDFBA9}" srcOrd="0" destOrd="0" presId="urn:microsoft.com/office/officeart/2016/7/layout/LinearBlockProcessNumbered"/>
    <dgm:cxn modelId="{F01BA943-4514-45A9-80F3-987500E6757C}" type="presOf" srcId="{F24FC6DA-F248-4A75-8FE8-F4CFB0DBABC2}" destId="{24324A28-5780-4935-B3BD-5A90874E725D}" srcOrd="0" destOrd="0" presId="urn:microsoft.com/office/officeart/2016/7/layout/LinearBlockProcessNumbered"/>
    <dgm:cxn modelId="{ED79A765-2898-498F-9B91-B41F34A89032}" type="presOf" srcId="{8158BD01-360E-497F-A1D5-23FA44A238E7}" destId="{916E1A72-CB8B-4C87-ACCA-0B9198E748D5}" srcOrd="0" destOrd="0" presId="urn:microsoft.com/office/officeart/2016/7/layout/LinearBlockProcessNumbered"/>
    <dgm:cxn modelId="{7719DC68-8A57-4512-BDDF-878B96A6D88F}" type="presOf" srcId="{F24FC6DA-F248-4A75-8FE8-F4CFB0DBABC2}" destId="{D73F1E07-A160-4FD9-A019-8046DD2896C9}" srcOrd="1" destOrd="0" presId="urn:microsoft.com/office/officeart/2016/7/layout/LinearBlockProcessNumbered"/>
    <dgm:cxn modelId="{04C3554B-0651-4025-985B-9BFA95031A75}" type="presOf" srcId="{0B66B0DB-5013-48A0-AB88-50198345656C}" destId="{48CDCF2E-110B-44E5-B5A8-81ABB4B3A67B}" srcOrd="0" destOrd="0" presId="urn:microsoft.com/office/officeart/2016/7/layout/LinearBlockProcessNumbered"/>
    <dgm:cxn modelId="{81D6F272-81F2-4C25-BE24-020ACF09987A}" srcId="{F215A8BC-9FBB-4245-A509-AF489B5D9178}" destId="{8158BD01-360E-497F-A1D5-23FA44A238E7}" srcOrd="4" destOrd="0" parTransId="{BE38C643-5027-4CC7-85E4-AB5AA9720152}" sibTransId="{121924E3-A95B-4FA2-9616-DA1616BF578E}"/>
    <dgm:cxn modelId="{971F2A78-3742-460B-BDCD-3F9F9A346FD1}" type="presOf" srcId="{B1AEF22E-D76A-45B3-9732-73C91393DF6B}" destId="{469A1274-E7E2-49DD-BFBE-367210760846}" srcOrd="0" destOrd="0" presId="urn:microsoft.com/office/officeart/2016/7/layout/LinearBlockProcessNumbered"/>
    <dgm:cxn modelId="{0E097B7F-B954-4139-90E7-F00B754C712C}" type="presOf" srcId="{EE19E2B1-90B3-4626-8075-9723D0E24F27}" destId="{6ABB643C-3CB0-4EE9-96E2-FC6B59E9AA81}" srcOrd="0" destOrd="0" presId="urn:microsoft.com/office/officeart/2016/7/layout/LinearBlockProcessNumbered"/>
    <dgm:cxn modelId="{D8A5CC81-CA7E-49FA-8D72-1FDDDA57004A}" type="presOf" srcId="{56DE5077-B035-4417-BD59-E18CAC33C1AF}" destId="{FAA6ADDA-55D7-45D4-9567-A96CA44847BC}" srcOrd="1" destOrd="0" presId="urn:microsoft.com/office/officeart/2016/7/layout/LinearBlockProcessNumbered"/>
    <dgm:cxn modelId="{FFA74182-5B81-46C2-8194-A1FDEFD70055}" type="presOf" srcId="{F215A8BC-9FBB-4245-A509-AF489B5D9178}" destId="{BC20FC5D-92B4-4E1A-895C-8D5076854F2A}" srcOrd="0" destOrd="0" presId="urn:microsoft.com/office/officeart/2016/7/layout/LinearBlockProcessNumbered"/>
    <dgm:cxn modelId="{F289AC86-776D-49CF-8073-272CCD26098E}" type="presOf" srcId="{7099F4E2-82CE-4939-8CFB-180ED59AF65E}" destId="{EA333B40-150D-424C-AA53-EEDE59A7975E}" srcOrd="1" destOrd="0" presId="urn:microsoft.com/office/officeart/2016/7/layout/LinearBlockProcessNumbered"/>
    <dgm:cxn modelId="{9B8B9999-1FF2-4503-BF1F-F0AC96FC42BD}" srcId="{F215A8BC-9FBB-4245-A509-AF489B5D9178}" destId="{F24FC6DA-F248-4A75-8FE8-F4CFB0DBABC2}" srcOrd="1" destOrd="0" parTransId="{F5D76AA4-E07F-4133-A7AA-FE3CED892B1B}" sibTransId="{0B66B0DB-5013-48A0-AB88-50198345656C}"/>
    <dgm:cxn modelId="{E2120F9E-12E5-41E9-A1CD-BA54F0361768}" type="presOf" srcId="{A124D780-09FB-443A-95BA-A4E2C54E08C4}" destId="{C41EECF1-445B-46D2-967D-5D620B9A1357}" srcOrd="0" destOrd="0" presId="urn:microsoft.com/office/officeart/2016/7/layout/LinearBlockProcessNumbered"/>
    <dgm:cxn modelId="{4592109E-5B92-44B0-B30D-36296DC25F59}" type="presOf" srcId="{6436029C-533A-4B91-B4E5-38E4B4F9E7D5}" destId="{08604FD2-E84D-4C70-8C51-C8EE6CF2F5C0}" srcOrd="0" destOrd="0" presId="urn:microsoft.com/office/officeart/2016/7/layout/LinearBlockProcessNumbered"/>
    <dgm:cxn modelId="{CC8D5BA1-13BB-4F7D-8813-54FD66662D74}" type="presOf" srcId="{7099F4E2-82CE-4939-8CFB-180ED59AF65E}" destId="{C3FB4FD6-BBE8-402C-A613-B86808C95DA3}" srcOrd="0" destOrd="0" presId="urn:microsoft.com/office/officeart/2016/7/layout/LinearBlockProcessNumbered"/>
    <dgm:cxn modelId="{DF288CA7-64DB-46FC-9061-9891E610907B}" srcId="{F215A8BC-9FBB-4245-A509-AF489B5D9178}" destId="{EE19E2B1-90B3-4626-8075-9723D0E24F27}" srcOrd="5" destOrd="0" parTransId="{FC222898-065D-4BB1-8EA4-22E83328DC5A}" sibTransId="{A124D780-09FB-443A-95BA-A4E2C54E08C4}"/>
    <dgm:cxn modelId="{DC2A39B4-128F-42DE-8A50-D56D6B986AE8}" type="presOf" srcId="{8158BD01-360E-497F-A1D5-23FA44A238E7}" destId="{0C305B47-E257-464A-B32A-DFBCBC8B2E4F}" srcOrd="1" destOrd="0" presId="urn:microsoft.com/office/officeart/2016/7/layout/LinearBlockProcessNumbered"/>
    <dgm:cxn modelId="{3EEC51B4-7FD5-45CF-B07C-5832A66639F9}" type="presOf" srcId="{525E4BDD-D268-40BC-97BA-49D2EC451381}" destId="{11888430-9C4B-43DA-8C8A-9571801E7724}" srcOrd="0" destOrd="0" presId="urn:microsoft.com/office/officeart/2016/7/layout/LinearBlockProcessNumbered"/>
    <dgm:cxn modelId="{F19F04BE-8E8A-4523-A2B4-110F31C7CB9C}" type="presOf" srcId="{6436029C-533A-4B91-B4E5-38E4B4F9E7D5}" destId="{A18909CA-9F53-44C8-8192-6F08F176E004}" srcOrd="1" destOrd="0" presId="urn:microsoft.com/office/officeart/2016/7/layout/LinearBlockProcessNumbered"/>
    <dgm:cxn modelId="{42547CD7-643D-467B-A969-18C64D8364B3}" srcId="{F215A8BC-9FBB-4245-A509-AF489B5D9178}" destId="{7099F4E2-82CE-4939-8CFB-180ED59AF65E}" srcOrd="0" destOrd="0" parTransId="{453B823A-94E7-4D67-889C-2D95F8C25180}" sibTransId="{00F19847-C0ED-4787-842C-73A2E1C2EB77}"/>
    <dgm:cxn modelId="{1C20BAF7-E136-4A16-96EE-1EA8E5F1AEA6}" srcId="{F215A8BC-9FBB-4245-A509-AF489B5D9178}" destId="{56DE5077-B035-4417-BD59-E18CAC33C1AF}" srcOrd="2" destOrd="0" parTransId="{AC8A3AF1-C2A0-4055-9030-CD86B2B65A40}" sibTransId="{B1AEF22E-D76A-45B3-9732-73C91393DF6B}"/>
    <dgm:cxn modelId="{DD42C277-54BB-4C35-9B0A-C84ED6EA76E6}" type="presParOf" srcId="{BC20FC5D-92B4-4E1A-895C-8D5076854F2A}" destId="{A1DF17B5-0186-416D-9140-E7D3327CCA9B}" srcOrd="0" destOrd="0" presId="urn:microsoft.com/office/officeart/2016/7/layout/LinearBlockProcessNumbered"/>
    <dgm:cxn modelId="{32856E22-F12E-4BD9-A139-AA999FC7DF79}" type="presParOf" srcId="{A1DF17B5-0186-416D-9140-E7D3327CCA9B}" destId="{C3FB4FD6-BBE8-402C-A613-B86808C95DA3}" srcOrd="0" destOrd="0" presId="urn:microsoft.com/office/officeart/2016/7/layout/LinearBlockProcessNumbered"/>
    <dgm:cxn modelId="{CAF0CD12-C0C0-4262-A659-156359BBD950}" type="presParOf" srcId="{A1DF17B5-0186-416D-9140-E7D3327CCA9B}" destId="{4C7CF1A8-D43E-468C-A6F1-ECBD28EDFBA9}" srcOrd="1" destOrd="0" presId="urn:microsoft.com/office/officeart/2016/7/layout/LinearBlockProcessNumbered"/>
    <dgm:cxn modelId="{0BE1D167-E123-4739-87A6-BCE2DDCADEA2}" type="presParOf" srcId="{A1DF17B5-0186-416D-9140-E7D3327CCA9B}" destId="{EA333B40-150D-424C-AA53-EEDE59A7975E}" srcOrd="2" destOrd="0" presId="urn:microsoft.com/office/officeart/2016/7/layout/LinearBlockProcessNumbered"/>
    <dgm:cxn modelId="{A35F4456-5E8F-4440-8D9B-1131D18B751F}" type="presParOf" srcId="{BC20FC5D-92B4-4E1A-895C-8D5076854F2A}" destId="{48358248-741C-4916-8809-35A796A894E8}" srcOrd="1" destOrd="0" presId="urn:microsoft.com/office/officeart/2016/7/layout/LinearBlockProcessNumbered"/>
    <dgm:cxn modelId="{060630A8-5A2D-400B-B3ED-244C1AE038CF}" type="presParOf" srcId="{BC20FC5D-92B4-4E1A-895C-8D5076854F2A}" destId="{BC4D9443-6949-4178-BDC6-C574213C1393}" srcOrd="2" destOrd="0" presId="urn:microsoft.com/office/officeart/2016/7/layout/LinearBlockProcessNumbered"/>
    <dgm:cxn modelId="{890C1FC8-2031-44A9-B8D2-161DCD095186}" type="presParOf" srcId="{BC4D9443-6949-4178-BDC6-C574213C1393}" destId="{24324A28-5780-4935-B3BD-5A90874E725D}" srcOrd="0" destOrd="0" presId="urn:microsoft.com/office/officeart/2016/7/layout/LinearBlockProcessNumbered"/>
    <dgm:cxn modelId="{02649B9C-14AD-49D6-B239-4A4B9E2CF9FD}" type="presParOf" srcId="{BC4D9443-6949-4178-BDC6-C574213C1393}" destId="{48CDCF2E-110B-44E5-B5A8-81ABB4B3A67B}" srcOrd="1" destOrd="0" presId="urn:microsoft.com/office/officeart/2016/7/layout/LinearBlockProcessNumbered"/>
    <dgm:cxn modelId="{54CB7149-1DD2-4368-8BFC-4ACCA7A06045}" type="presParOf" srcId="{BC4D9443-6949-4178-BDC6-C574213C1393}" destId="{D73F1E07-A160-4FD9-A019-8046DD2896C9}" srcOrd="2" destOrd="0" presId="urn:microsoft.com/office/officeart/2016/7/layout/LinearBlockProcessNumbered"/>
    <dgm:cxn modelId="{CB8FFA7E-2F99-4C6D-A7D7-950DBCE1EBF8}" type="presParOf" srcId="{BC20FC5D-92B4-4E1A-895C-8D5076854F2A}" destId="{6AFEB409-59FD-45D7-8EB8-29E7A31B71FB}" srcOrd="3" destOrd="0" presId="urn:microsoft.com/office/officeart/2016/7/layout/LinearBlockProcessNumbered"/>
    <dgm:cxn modelId="{C779AF74-1651-4631-9B5D-6FB3DDFF81F0}" type="presParOf" srcId="{BC20FC5D-92B4-4E1A-895C-8D5076854F2A}" destId="{8E90C08D-9833-442F-8F55-20E6B506BF30}" srcOrd="4" destOrd="0" presId="urn:microsoft.com/office/officeart/2016/7/layout/LinearBlockProcessNumbered"/>
    <dgm:cxn modelId="{C9843736-0869-4C62-B905-FC262ABF077F}" type="presParOf" srcId="{8E90C08D-9833-442F-8F55-20E6B506BF30}" destId="{80865412-014C-4271-85E7-488CE25953F6}" srcOrd="0" destOrd="0" presId="urn:microsoft.com/office/officeart/2016/7/layout/LinearBlockProcessNumbered"/>
    <dgm:cxn modelId="{A01C3509-0266-47BE-AE63-341A7E586BE5}" type="presParOf" srcId="{8E90C08D-9833-442F-8F55-20E6B506BF30}" destId="{469A1274-E7E2-49DD-BFBE-367210760846}" srcOrd="1" destOrd="0" presId="urn:microsoft.com/office/officeart/2016/7/layout/LinearBlockProcessNumbered"/>
    <dgm:cxn modelId="{559C2720-6AA9-4B3B-A170-388F358B5639}" type="presParOf" srcId="{8E90C08D-9833-442F-8F55-20E6B506BF30}" destId="{FAA6ADDA-55D7-45D4-9567-A96CA44847BC}" srcOrd="2" destOrd="0" presId="urn:microsoft.com/office/officeart/2016/7/layout/LinearBlockProcessNumbered"/>
    <dgm:cxn modelId="{E065A104-5221-49B1-9DAB-9A18473EFDED}" type="presParOf" srcId="{BC20FC5D-92B4-4E1A-895C-8D5076854F2A}" destId="{3A30309A-657C-4989-AF4F-0CB99F9E10F5}" srcOrd="5" destOrd="0" presId="urn:microsoft.com/office/officeart/2016/7/layout/LinearBlockProcessNumbered"/>
    <dgm:cxn modelId="{57D70B28-6956-4C82-AD9C-194B0092CF80}" type="presParOf" srcId="{BC20FC5D-92B4-4E1A-895C-8D5076854F2A}" destId="{4A2BE5DD-EF0A-49DA-8FDE-707177D05986}" srcOrd="6" destOrd="0" presId="urn:microsoft.com/office/officeart/2016/7/layout/LinearBlockProcessNumbered"/>
    <dgm:cxn modelId="{C3CA28BF-7CCF-427F-A8A7-924752053AF3}" type="presParOf" srcId="{4A2BE5DD-EF0A-49DA-8FDE-707177D05986}" destId="{08604FD2-E84D-4C70-8C51-C8EE6CF2F5C0}" srcOrd="0" destOrd="0" presId="urn:microsoft.com/office/officeart/2016/7/layout/LinearBlockProcessNumbered"/>
    <dgm:cxn modelId="{A23A7AE0-3E4D-454D-B912-8D7161DF59BA}" type="presParOf" srcId="{4A2BE5DD-EF0A-49DA-8FDE-707177D05986}" destId="{11888430-9C4B-43DA-8C8A-9571801E7724}" srcOrd="1" destOrd="0" presId="urn:microsoft.com/office/officeart/2016/7/layout/LinearBlockProcessNumbered"/>
    <dgm:cxn modelId="{6A51154F-2CDF-4BAD-A3B8-A7D60D13F416}" type="presParOf" srcId="{4A2BE5DD-EF0A-49DA-8FDE-707177D05986}" destId="{A18909CA-9F53-44C8-8192-6F08F176E004}" srcOrd="2" destOrd="0" presId="urn:microsoft.com/office/officeart/2016/7/layout/LinearBlockProcessNumbered"/>
    <dgm:cxn modelId="{1897ECA1-EDBF-4E63-BF0E-5593B1021794}" type="presParOf" srcId="{BC20FC5D-92B4-4E1A-895C-8D5076854F2A}" destId="{33572AFE-F561-437E-A5C8-B92D26CD4D3B}" srcOrd="7" destOrd="0" presId="urn:microsoft.com/office/officeart/2016/7/layout/LinearBlockProcessNumbered"/>
    <dgm:cxn modelId="{193FEEAD-BD42-45F1-B91F-76B480CCE8B6}" type="presParOf" srcId="{BC20FC5D-92B4-4E1A-895C-8D5076854F2A}" destId="{586246E2-FB0F-43F5-8CAA-F71E693972D1}" srcOrd="8" destOrd="0" presId="urn:microsoft.com/office/officeart/2016/7/layout/LinearBlockProcessNumbered"/>
    <dgm:cxn modelId="{9AAAFC41-98A6-4FDC-AF43-670AA66D1870}" type="presParOf" srcId="{586246E2-FB0F-43F5-8CAA-F71E693972D1}" destId="{916E1A72-CB8B-4C87-ACCA-0B9198E748D5}" srcOrd="0" destOrd="0" presId="urn:microsoft.com/office/officeart/2016/7/layout/LinearBlockProcessNumbered"/>
    <dgm:cxn modelId="{5D719908-E01F-4348-A8E7-A8A21C6BFC28}" type="presParOf" srcId="{586246E2-FB0F-43F5-8CAA-F71E693972D1}" destId="{63139CDA-5C9C-46EA-9FD4-993AF5D8AFF9}" srcOrd="1" destOrd="0" presId="urn:microsoft.com/office/officeart/2016/7/layout/LinearBlockProcessNumbered"/>
    <dgm:cxn modelId="{F78388D7-7BE2-4A88-BB18-2BC88FCD9E70}" type="presParOf" srcId="{586246E2-FB0F-43F5-8CAA-F71E693972D1}" destId="{0C305B47-E257-464A-B32A-DFBCBC8B2E4F}" srcOrd="2" destOrd="0" presId="urn:microsoft.com/office/officeart/2016/7/layout/LinearBlockProcessNumbered"/>
    <dgm:cxn modelId="{43D72662-3F17-441C-A41D-961FC1F92A6B}" type="presParOf" srcId="{BC20FC5D-92B4-4E1A-895C-8D5076854F2A}" destId="{FA45CD6F-90CB-44E7-A130-B7CA584D1827}" srcOrd="9" destOrd="0" presId="urn:microsoft.com/office/officeart/2016/7/layout/LinearBlockProcessNumbered"/>
    <dgm:cxn modelId="{3C2FA15D-9BB9-417F-AA7B-0604D27B7FA3}" type="presParOf" srcId="{BC20FC5D-92B4-4E1A-895C-8D5076854F2A}" destId="{F1C0B9CD-F78C-4601-84DD-C644B0FA1E9A}" srcOrd="10" destOrd="0" presId="urn:microsoft.com/office/officeart/2016/7/layout/LinearBlockProcessNumbered"/>
    <dgm:cxn modelId="{EDD265A2-B449-4536-B7A1-A32F510B7A5C}" type="presParOf" srcId="{F1C0B9CD-F78C-4601-84DD-C644B0FA1E9A}" destId="{6ABB643C-3CB0-4EE9-96E2-FC6B59E9AA81}" srcOrd="0" destOrd="0" presId="urn:microsoft.com/office/officeart/2016/7/layout/LinearBlockProcessNumbered"/>
    <dgm:cxn modelId="{106BC3A1-3366-4891-89BE-94E92F7F566A}" type="presParOf" srcId="{F1C0B9CD-F78C-4601-84DD-C644B0FA1E9A}" destId="{C41EECF1-445B-46D2-967D-5D620B9A1357}" srcOrd="1" destOrd="0" presId="urn:microsoft.com/office/officeart/2016/7/layout/LinearBlockProcessNumbered"/>
    <dgm:cxn modelId="{CF0D1359-C0DC-4600-A03A-A14569A40DCE}" type="presParOf" srcId="{F1C0B9CD-F78C-4601-84DD-C644B0FA1E9A}" destId="{882638D1-CE0B-4FC3-8811-752CBAB4B70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112838-570E-479F-B45F-ECF19CBCFC73}" type="doc">
      <dgm:prSet loTypeId="urn:microsoft.com/office/officeart/2016/7/layout/BasicLinearProcessNumbered" loCatId="process" qsTypeId="urn:microsoft.com/office/officeart/2005/8/quickstyle/simple5" qsCatId="simple" csTypeId="urn:microsoft.com/office/officeart/2005/8/colors/accent1_2" csCatId="accent1" phldr="1"/>
      <dgm:spPr/>
      <dgm:t>
        <a:bodyPr/>
        <a:lstStyle/>
        <a:p>
          <a:endParaRPr lang="en-US"/>
        </a:p>
      </dgm:t>
    </dgm:pt>
    <dgm:pt modelId="{C9CA85DE-E84C-41B8-80AA-CE7350831644}">
      <dgm:prSet/>
      <dgm:spPr/>
      <dgm:t>
        <a:bodyPr/>
        <a:lstStyle/>
        <a:p>
          <a:r>
            <a:rPr lang="en-US" dirty="0"/>
            <a:t>All the concepts presented here are the intellectual property of Wellness Alliance Inc. </a:t>
          </a:r>
        </a:p>
      </dgm:t>
    </dgm:pt>
    <dgm:pt modelId="{1FACE3EF-D6C8-477F-84D4-7927A1B62D03}" type="parTrans" cxnId="{CAE5FCC5-F40C-4F8D-BF9E-DEC4F6B50E81}">
      <dgm:prSet/>
      <dgm:spPr/>
      <dgm:t>
        <a:bodyPr/>
        <a:lstStyle/>
        <a:p>
          <a:endParaRPr lang="en-US"/>
        </a:p>
      </dgm:t>
    </dgm:pt>
    <dgm:pt modelId="{EB55D735-FE4D-482E-9857-21AD81B0F8CB}" type="sibTrans" cxnId="{CAE5FCC5-F40C-4F8D-BF9E-DEC4F6B50E81}">
      <dgm:prSet phldrT="1" phldr="0"/>
      <dgm:spPr/>
      <dgm:t>
        <a:bodyPr/>
        <a:lstStyle/>
        <a:p>
          <a:r>
            <a:rPr lang="en-US"/>
            <a:t>1</a:t>
          </a:r>
        </a:p>
      </dgm:t>
    </dgm:pt>
    <dgm:pt modelId="{5736DC0F-B0B5-484B-9F48-97FAB1B7BBEE}">
      <dgm:prSet/>
      <dgm:spPr/>
      <dgm:t>
        <a:bodyPr/>
        <a:lstStyle/>
        <a:p>
          <a:r>
            <a:rPr lang="en-US" dirty="0"/>
            <a:t>• –They are inspired of own nursing scholar work </a:t>
          </a:r>
        </a:p>
        <a:p>
          <a:r>
            <a:rPr lang="en-US" dirty="0"/>
            <a:t>and  </a:t>
          </a:r>
          <a:r>
            <a:rPr lang="en-US" dirty="0" err="1"/>
            <a:t>Wellcoaches</a:t>
          </a:r>
          <a:r>
            <a:rPr lang="en-US" dirty="0"/>
            <a:t> Coaching Guidelines,</a:t>
          </a:r>
        </a:p>
      </dgm:t>
    </dgm:pt>
    <dgm:pt modelId="{2C6D9CC1-0F64-4C51-821E-4E4B2FB7056C}" type="parTrans" cxnId="{757FE46D-DDD3-4F31-B6CE-22D3870580A6}">
      <dgm:prSet/>
      <dgm:spPr/>
      <dgm:t>
        <a:bodyPr/>
        <a:lstStyle/>
        <a:p>
          <a:endParaRPr lang="en-US"/>
        </a:p>
      </dgm:t>
    </dgm:pt>
    <dgm:pt modelId="{BA134DBD-504E-49E0-9B37-A35DFE3CA663}" type="sibTrans" cxnId="{757FE46D-DDD3-4F31-B6CE-22D3870580A6}">
      <dgm:prSet phldrT="2" phldr="0"/>
      <dgm:spPr/>
      <dgm:t>
        <a:bodyPr/>
        <a:lstStyle/>
        <a:p>
          <a:r>
            <a:rPr lang="en-US"/>
            <a:t>2</a:t>
          </a:r>
        </a:p>
      </dgm:t>
    </dgm:pt>
    <dgm:pt modelId="{1499AB10-0850-456C-AF0C-A0E9C81A93A7}">
      <dgm:prSet/>
      <dgm:spPr/>
      <dgm:t>
        <a:bodyPr/>
        <a:lstStyle/>
        <a:p>
          <a:r>
            <a:rPr lang="en-US" dirty="0"/>
            <a:t>If your company uses any concept presented here, which will be a reason for your inspiration please grant Wellness Alliance Inc. copyright </a:t>
          </a:r>
        </a:p>
      </dgm:t>
    </dgm:pt>
    <dgm:pt modelId="{00552BD7-AFE5-4992-A8AD-BA173C3946DD}" type="parTrans" cxnId="{7188C3EC-27E9-4E0D-97A9-3EA6BE70BFA8}">
      <dgm:prSet/>
      <dgm:spPr/>
      <dgm:t>
        <a:bodyPr/>
        <a:lstStyle/>
        <a:p>
          <a:endParaRPr lang="en-US"/>
        </a:p>
      </dgm:t>
    </dgm:pt>
    <dgm:pt modelId="{BBD98D99-E9F9-46A2-8E15-1125D431A13D}" type="sibTrans" cxnId="{7188C3EC-27E9-4E0D-97A9-3EA6BE70BFA8}">
      <dgm:prSet phldrT="3" phldr="0"/>
      <dgm:spPr/>
      <dgm:t>
        <a:bodyPr/>
        <a:lstStyle/>
        <a:p>
          <a:r>
            <a:rPr lang="en-US"/>
            <a:t>3</a:t>
          </a:r>
        </a:p>
      </dgm:t>
    </dgm:pt>
    <dgm:pt modelId="{F0AB9BBC-786F-4867-B19E-F619250ADBBA}">
      <dgm:prSet/>
      <dgm:spPr/>
      <dgm:t>
        <a:bodyPr/>
        <a:lstStyle/>
        <a:p>
          <a:r>
            <a:rPr lang="en-US"/>
            <a:t>Wellness Alliance encourages to be consulted at the implementation of the concepts presented here, with the aim of making its wellness vision as complete as possible. </a:t>
          </a:r>
        </a:p>
      </dgm:t>
    </dgm:pt>
    <dgm:pt modelId="{56CCCDB2-FCCD-4B60-A5B2-69A0DBD44F07}" type="parTrans" cxnId="{B48F97D6-EAD7-43A2-91FD-7E5EB811BA06}">
      <dgm:prSet/>
      <dgm:spPr/>
      <dgm:t>
        <a:bodyPr/>
        <a:lstStyle/>
        <a:p>
          <a:endParaRPr lang="en-US"/>
        </a:p>
      </dgm:t>
    </dgm:pt>
    <dgm:pt modelId="{4C143BAF-CA18-424D-BB55-1EEABCB67849}" type="sibTrans" cxnId="{B48F97D6-EAD7-43A2-91FD-7E5EB811BA06}">
      <dgm:prSet phldrT="4" phldr="0"/>
      <dgm:spPr/>
      <dgm:t>
        <a:bodyPr/>
        <a:lstStyle/>
        <a:p>
          <a:r>
            <a:rPr lang="en-US"/>
            <a:t>4</a:t>
          </a:r>
        </a:p>
      </dgm:t>
    </dgm:pt>
    <dgm:pt modelId="{A568FAB9-2F7A-40C3-AAD0-81344F996B90}" type="pres">
      <dgm:prSet presAssocID="{35112838-570E-479F-B45F-ECF19CBCFC73}" presName="Name0" presStyleCnt="0">
        <dgm:presLayoutVars>
          <dgm:animLvl val="lvl"/>
          <dgm:resizeHandles val="exact"/>
        </dgm:presLayoutVars>
      </dgm:prSet>
      <dgm:spPr/>
    </dgm:pt>
    <dgm:pt modelId="{969DB92A-F313-478A-A110-8A6125F99E10}" type="pres">
      <dgm:prSet presAssocID="{C9CA85DE-E84C-41B8-80AA-CE7350831644}" presName="compositeNode" presStyleCnt="0">
        <dgm:presLayoutVars>
          <dgm:bulletEnabled val="1"/>
        </dgm:presLayoutVars>
      </dgm:prSet>
      <dgm:spPr/>
    </dgm:pt>
    <dgm:pt modelId="{430704D1-D966-4865-94E4-2727C1D2312A}" type="pres">
      <dgm:prSet presAssocID="{C9CA85DE-E84C-41B8-80AA-CE7350831644}" presName="bgRect" presStyleLbl="bgAccFollowNode1" presStyleIdx="0" presStyleCnt="4"/>
      <dgm:spPr/>
    </dgm:pt>
    <dgm:pt modelId="{9B3856E5-6F07-408A-A6DA-2FE51CB453F0}" type="pres">
      <dgm:prSet presAssocID="{EB55D735-FE4D-482E-9857-21AD81B0F8CB}" presName="sibTransNodeCircle" presStyleLbl="alignNode1" presStyleIdx="0" presStyleCnt="8">
        <dgm:presLayoutVars>
          <dgm:chMax val="0"/>
          <dgm:bulletEnabled/>
        </dgm:presLayoutVars>
      </dgm:prSet>
      <dgm:spPr/>
    </dgm:pt>
    <dgm:pt modelId="{35E27940-1BDE-4AB3-A480-2F94AE5E68BA}" type="pres">
      <dgm:prSet presAssocID="{C9CA85DE-E84C-41B8-80AA-CE7350831644}" presName="bottomLine" presStyleLbl="alignNode1" presStyleIdx="1" presStyleCnt="8">
        <dgm:presLayoutVars/>
      </dgm:prSet>
      <dgm:spPr/>
    </dgm:pt>
    <dgm:pt modelId="{821B416E-07D4-4956-BB89-0D99C39D4222}" type="pres">
      <dgm:prSet presAssocID="{C9CA85DE-E84C-41B8-80AA-CE7350831644}" presName="nodeText" presStyleLbl="bgAccFollowNode1" presStyleIdx="0" presStyleCnt="4">
        <dgm:presLayoutVars>
          <dgm:bulletEnabled val="1"/>
        </dgm:presLayoutVars>
      </dgm:prSet>
      <dgm:spPr/>
    </dgm:pt>
    <dgm:pt modelId="{5539EBA2-18F6-4F5E-8733-0C67C7AE81DD}" type="pres">
      <dgm:prSet presAssocID="{EB55D735-FE4D-482E-9857-21AD81B0F8CB}" presName="sibTrans" presStyleCnt="0"/>
      <dgm:spPr/>
    </dgm:pt>
    <dgm:pt modelId="{B46882D1-41D4-4190-83B0-F74B930BF585}" type="pres">
      <dgm:prSet presAssocID="{5736DC0F-B0B5-484B-9F48-97FAB1B7BBEE}" presName="compositeNode" presStyleCnt="0">
        <dgm:presLayoutVars>
          <dgm:bulletEnabled val="1"/>
        </dgm:presLayoutVars>
      </dgm:prSet>
      <dgm:spPr/>
    </dgm:pt>
    <dgm:pt modelId="{C2A9C843-F062-41E3-85B3-B27FB86F0DD9}" type="pres">
      <dgm:prSet presAssocID="{5736DC0F-B0B5-484B-9F48-97FAB1B7BBEE}" presName="bgRect" presStyleLbl="bgAccFollowNode1" presStyleIdx="1" presStyleCnt="4"/>
      <dgm:spPr/>
    </dgm:pt>
    <dgm:pt modelId="{FAB2496D-E0F0-4BDF-A698-2C55DE4947C7}" type="pres">
      <dgm:prSet presAssocID="{BA134DBD-504E-49E0-9B37-A35DFE3CA663}" presName="sibTransNodeCircle" presStyleLbl="alignNode1" presStyleIdx="2" presStyleCnt="8">
        <dgm:presLayoutVars>
          <dgm:chMax val="0"/>
          <dgm:bulletEnabled/>
        </dgm:presLayoutVars>
      </dgm:prSet>
      <dgm:spPr/>
    </dgm:pt>
    <dgm:pt modelId="{EBCBC432-F8D9-46A2-A51B-802AFB27CC88}" type="pres">
      <dgm:prSet presAssocID="{5736DC0F-B0B5-484B-9F48-97FAB1B7BBEE}" presName="bottomLine" presStyleLbl="alignNode1" presStyleIdx="3" presStyleCnt="8">
        <dgm:presLayoutVars/>
      </dgm:prSet>
      <dgm:spPr/>
    </dgm:pt>
    <dgm:pt modelId="{4BE69E60-C794-4AF6-A093-E066A2B1CB5B}" type="pres">
      <dgm:prSet presAssocID="{5736DC0F-B0B5-484B-9F48-97FAB1B7BBEE}" presName="nodeText" presStyleLbl="bgAccFollowNode1" presStyleIdx="1" presStyleCnt="4">
        <dgm:presLayoutVars>
          <dgm:bulletEnabled val="1"/>
        </dgm:presLayoutVars>
      </dgm:prSet>
      <dgm:spPr/>
    </dgm:pt>
    <dgm:pt modelId="{A6583771-A6C7-4EC7-A350-7207A9A5B4B1}" type="pres">
      <dgm:prSet presAssocID="{BA134DBD-504E-49E0-9B37-A35DFE3CA663}" presName="sibTrans" presStyleCnt="0"/>
      <dgm:spPr/>
    </dgm:pt>
    <dgm:pt modelId="{5BA68C58-3244-4447-9529-32601D52BC77}" type="pres">
      <dgm:prSet presAssocID="{1499AB10-0850-456C-AF0C-A0E9C81A93A7}" presName="compositeNode" presStyleCnt="0">
        <dgm:presLayoutVars>
          <dgm:bulletEnabled val="1"/>
        </dgm:presLayoutVars>
      </dgm:prSet>
      <dgm:spPr/>
    </dgm:pt>
    <dgm:pt modelId="{EC41C225-D814-469A-AF53-F72167401116}" type="pres">
      <dgm:prSet presAssocID="{1499AB10-0850-456C-AF0C-A0E9C81A93A7}" presName="bgRect" presStyleLbl="bgAccFollowNode1" presStyleIdx="2" presStyleCnt="4"/>
      <dgm:spPr/>
    </dgm:pt>
    <dgm:pt modelId="{D39F5BE7-4F9B-4572-8F02-34BBAFD8A281}" type="pres">
      <dgm:prSet presAssocID="{BBD98D99-E9F9-46A2-8E15-1125D431A13D}" presName="sibTransNodeCircle" presStyleLbl="alignNode1" presStyleIdx="4" presStyleCnt="8">
        <dgm:presLayoutVars>
          <dgm:chMax val="0"/>
          <dgm:bulletEnabled/>
        </dgm:presLayoutVars>
      </dgm:prSet>
      <dgm:spPr/>
    </dgm:pt>
    <dgm:pt modelId="{5EE7CB27-7BD1-466B-9CA6-F797D2C1AA0E}" type="pres">
      <dgm:prSet presAssocID="{1499AB10-0850-456C-AF0C-A0E9C81A93A7}" presName="bottomLine" presStyleLbl="alignNode1" presStyleIdx="5" presStyleCnt="8">
        <dgm:presLayoutVars/>
      </dgm:prSet>
      <dgm:spPr/>
    </dgm:pt>
    <dgm:pt modelId="{39BA9C37-2B7A-4858-B4CE-AE8FC0070F26}" type="pres">
      <dgm:prSet presAssocID="{1499AB10-0850-456C-AF0C-A0E9C81A93A7}" presName="nodeText" presStyleLbl="bgAccFollowNode1" presStyleIdx="2" presStyleCnt="4">
        <dgm:presLayoutVars>
          <dgm:bulletEnabled val="1"/>
        </dgm:presLayoutVars>
      </dgm:prSet>
      <dgm:spPr/>
    </dgm:pt>
    <dgm:pt modelId="{2BC115D3-0C70-4E8A-8869-573EAAD15F1F}" type="pres">
      <dgm:prSet presAssocID="{BBD98D99-E9F9-46A2-8E15-1125D431A13D}" presName="sibTrans" presStyleCnt="0"/>
      <dgm:spPr/>
    </dgm:pt>
    <dgm:pt modelId="{B2C90FE7-F172-4D59-A0A3-2FD5E0D33325}" type="pres">
      <dgm:prSet presAssocID="{F0AB9BBC-786F-4867-B19E-F619250ADBBA}" presName="compositeNode" presStyleCnt="0">
        <dgm:presLayoutVars>
          <dgm:bulletEnabled val="1"/>
        </dgm:presLayoutVars>
      </dgm:prSet>
      <dgm:spPr/>
    </dgm:pt>
    <dgm:pt modelId="{2AD72836-D55C-4788-A7FD-477AC4CCD3FE}" type="pres">
      <dgm:prSet presAssocID="{F0AB9BBC-786F-4867-B19E-F619250ADBBA}" presName="bgRect" presStyleLbl="bgAccFollowNode1" presStyleIdx="3" presStyleCnt="4"/>
      <dgm:spPr/>
    </dgm:pt>
    <dgm:pt modelId="{137132D9-4191-435D-8824-660AB8DB4490}" type="pres">
      <dgm:prSet presAssocID="{4C143BAF-CA18-424D-BB55-1EEABCB67849}" presName="sibTransNodeCircle" presStyleLbl="alignNode1" presStyleIdx="6" presStyleCnt="8">
        <dgm:presLayoutVars>
          <dgm:chMax val="0"/>
          <dgm:bulletEnabled/>
        </dgm:presLayoutVars>
      </dgm:prSet>
      <dgm:spPr/>
    </dgm:pt>
    <dgm:pt modelId="{C0BA29FB-57AC-449A-B67F-E73A5812A077}" type="pres">
      <dgm:prSet presAssocID="{F0AB9BBC-786F-4867-B19E-F619250ADBBA}" presName="bottomLine" presStyleLbl="alignNode1" presStyleIdx="7" presStyleCnt="8">
        <dgm:presLayoutVars/>
      </dgm:prSet>
      <dgm:spPr/>
    </dgm:pt>
    <dgm:pt modelId="{AC889A19-ACCD-46DE-877C-C610A6DF5815}" type="pres">
      <dgm:prSet presAssocID="{F0AB9BBC-786F-4867-B19E-F619250ADBBA}" presName="nodeText" presStyleLbl="bgAccFollowNode1" presStyleIdx="3" presStyleCnt="4">
        <dgm:presLayoutVars>
          <dgm:bulletEnabled val="1"/>
        </dgm:presLayoutVars>
      </dgm:prSet>
      <dgm:spPr/>
    </dgm:pt>
  </dgm:ptLst>
  <dgm:cxnLst>
    <dgm:cxn modelId="{D27AE42C-FFFD-4DAD-9E03-F651B1AFF900}" type="presOf" srcId="{EB55D735-FE4D-482E-9857-21AD81B0F8CB}" destId="{9B3856E5-6F07-408A-A6DA-2FE51CB453F0}" srcOrd="0" destOrd="0" presId="urn:microsoft.com/office/officeart/2016/7/layout/BasicLinearProcessNumbered"/>
    <dgm:cxn modelId="{EFD10A36-073E-4EB1-BF98-07AD840E7637}" type="presOf" srcId="{35112838-570E-479F-B45F-ECF19CBCFC73}" destId="{A568FAB9-2F7A-40C3-AAD0-81344F996B90}" srcOrd="0" destOrd="0" presId="urn:microsoft.com/office/officeart/2016/7/layout/BasicLinearProcessNumbered"/>
    <dgm:cxn modelId="{BAA8E661-09CA-491F-BECD-DCCBD2C28931}" type="presOf" srcId="{F0AB9BBC-786F-4867-B19E-F619250ADBBA}" destId="{2AD72836-D55C-4788-A7FD-477AC4CCD3FE}" srcOrd="0" destOrd="0" presId="urn:microsoft.com/office/officeart/2016/7/layout/BasicLinearProcessNumbered"/>
    <dgm:cxn modelId="{9E2D434C-0D61-45E1-97E5-FF1EF934993F}" type="presOf" srcId="{C9CA85DE-E84C-41B8-80AA-CE7350831644}" destId="{430704D1-D966-4865-94E4-2727C1D2312A}" srcOrd="0" destOrd="0" presId="urn:microsoft.com/office/officeart/2016/7/layout/BasicLinearProcessNumbered"/>
    <dgm:cxn modelId="{757FE46D-DDD3-4F31-B6CE-22D3870580A6}" srcId="{35112838-570E-479F-B45F-ECF19CBCFC73}" destId="{5736DC0F-B0B5-484B-9F48-97FAB1B7BBEE}" srcOrd="1" destOrd="0" parTransId="{2C6D9CC1-0F64-4C51-821E-4E4B2FB7056C}" sibTransId="{BA134DBD-504E-49E0-9B37-A35DFE3CA663}"/>
    <dgm:cxn modelId="{1AD27E6F-A2A1-458C-861A-7EF74A656ADD}" type="presOf" srcId="{BA134DBD-504E-49E0-9B37-A35DFE3CA663}" destId="{FAB2496D-E0F0-4BDF-A698-2C55DE4947C7}" srcOrd="0" destOrd="0" presId="urn:microsoft.com/office/officeart/2016/7/layout/BasicLinearProcessNumbered"/>
    <dgm:cxn modelId="{FEFD1570-6D50-47A8-8418-5F873FFD65AF}" type="presOf" srcId="{BBD98D99-E9F9-46A2-8E15-1125D431A13D}" destId="{D39F5BE7-4F9B-4572-8F02-34BBAFD8A281}" srcOrd="0" destOrd="0" presId="urn:microsoft.com/office/officeart/2016/7/layout/BasicLinearProcessNumbered"/>
    <dgm:cxn modelId="{14AF0252-3871-4B74-B11C-02D505A02CC0}" type="presOf" srcId="{5736DC0F-B0B5-484B-9F48-97FAB1B7BBEE}" destId="{C2A9C843-F062-41E3-85B3-B27FB86F0DD9}" srcOrd="0" destOrd="0" presId="urn:microsoft.com/office/officeart/2016/7/layout/BasicLinearProcessNumbered"/>
    <dgm:cxn modelId="{E2F58DAF-9992-406D-9B30-D907738AF784}" type="presOf" srcId="{1499AB10-0850-456C-AF0C-A0E9C81A93A7}" destId="{39BA9C37-2B7A-4858-B4CE-AE8FC0070F26}" srcOrd="1" destOrd="0" presId="urn:microsoft.com/office/officeart/2016/7/layout/BasicLinearProcessNumbered"/>
    <dgm:cxn modelId="{C1509ABA-D28A-460B-9249-D1567A049F6A}" type="presOf" srcId="{C9CA85DE-E84C-41B8-80AA-CE7350831644}" destId="{821B416E-07D4-4956-BB89-0D99C39D4222}" srcOrd="1" destOrd="0" presId="urn:microsoft.com/office/officeart/2016/7/layout/BasicLinearProcessNumbered"/>
    <dgm:cxn modelId="{CAE5FCC5-F40C-4F8D-BF9E-DEC4F6B50E81}" srcId="{35112838-570E-479F-B45F-ECF19CBCFC73}" destId="{C9CA85DE-E84C-41B8-80AA-CE7350831644}" srcOrd="0" destOrd="0" parTransId="{1FACE3EF-D6C8-477F-84D4-7927A1B62D03}" sibTransId="{EB55D735-FE4D-482E-9857-21AD81B0F8CB}"/>
    <dgm:cxn modelId="{5DAC87C6-3B14-4771-97AF-5E9A03592AAF}" type="presOf" srcId="{1499AB10-0850-456C-AF0C-A0E9C81A93A7}" destId="{EC41C225-D814-469A-AF53-F72167401116}" srcOrd="0" destOrd="0" presId="urn:microsoft.com/office/officeart/2016/7/layout/BasicLinearProcessNumbered"/>
    <dgm:cxn modelId="{B3CE0FC7-83DE-4204-ACBF-F6B4F473ABED}" type="presOf" srcId="{F0AB9BBC-786F-4867-B19E-F619250ADBBA}" destId="{AC889A19-ACCD-46DE-877C-C610A6DF5815}" srcOrd="1" destOrd="0" presId="urn:microsoft.com/office/officeart/2016/7/layout/BasicLinearProcessNumbered"/>
    <dgm:cxn modelId="{B48F97D6-EAD7-43A2-91FD-7E5EB811BA06}" srcId="{35112838-570E-479F-B45F-ECF19CBCFC73}" destId="{F0AB9BBC-786F-4867-B19E-F619250ADBBA}" srcOrd="3" destOrd="0" parTransId="{56CCCDB2-FCCD-4B60-A5B2-69A0DBD44F07}" sibTransId="{4C143BAF-CA18-424D-BB55-1EEABCB67849}"/>
    <dgm:cxn modelId="{7188C3EC-27E9-4E0D-97A9-3EA6BE70BFA8}" srcId="{35112838-570E-479F-B45F-ECF19CBCFC73}" destId="{1499AB10-0850-456C-AF0C-A0E9C81A93A7}" srcOrd="2" destOrd="0" parTransId="{00552BD7-AFE5-4992-A8AD-BA173C3946DD}" sibTransId="{BBD98D99-E9F9-46A2-8E15-1125D431A13D}"/>
    <dgm:cxn modelId="{E92B0AEF-4F3A-4DC1-852B-53A13AE0A1EF}" type="presOf" srcId="{4C143BAF-CA18-424D-BB55-1EEABCB67849}" destId="{137132D9-4191-435D-8824-660AB8DB4490}" srcOrd="0" destOrd="0" presId="urn:microsoft.com/office/officeart/2016/7/layout/BasicLinearProcessNumbered"/>
    <dgm:cxn modelId="{42F0E3FD-80CB-4668-B4E7-98537B2686BC}" type="presOf" srcId="{5736DC0F-B0B5-484B-9F48-97FAB1B7BBEE}" destId="{4BE69E60-C794-4AF6-A093-E066A2B1CB5B}" srcOrd="1" destOrd="0" presId="urn:microsoft.com/office/officeart/2016/7/layout/BasicLinearProcessNumbered"/>
    <dgm:cxn modelId="{4F31D150-3362-449C-A219-499D86D5522A}" type="presParOf" srcId="{A568FAB9-2F7A-40C3-AAD0-81344F996B90}" destId="{969DB92A-F313-478A-A110-8A6125F99E10}" srcOrd="0" destOrd="0" presId="urn:microsoft.com/office/officeart/2016/7/layout/BasicLinearProcessNumbered"/>
    <dgm:cxn modelId="{D9BD2BAD-5110-4345-AC7E-7735E0B3EF89}" type="presParOf" srcId="{969DB92A-F313-478A-A110-8A6125F99E10}" destId="{430704D1-D966-4865-94E4-2727C1D2312A}" srcOrd="0" destOrd="0" presId="urn:microsoft.com/office/officeart/2016/7/layout/BasicLinearProcessNumbered"/>
    <dgm:cxn modelId="{0A7CF64C-97DD-4A0D-B27E-56E48C0F5985}" type="presParOf" srcId="{969DB92A-F313-478A-A110-8A6125F99E10}" destId="{9B3856E5-6F07-408A-A6DA-2FE51CB453F0}" srcOrd="1" destOrd="0" presId="urn:microsoft.com/office/officeart/2016/7/layout/BasicLinearProcessNumbered"/>
    <dgm:cxn modelId="{77CF2A37-836C-4318-BF70-53267C443CD4}" type="presParOf" srcId="{969DB92A-F313-478A-A110-8A6125F99E10}" destId="{35E27940-1BDE-4AB3-A480-2F94AE5E68BA}" srcOrd="2" destOrd="0" presId="urn:microsoft.com/office/officeart/2016/7/layout/BasicLinearProcessNumbered"/>
    <dgm:cxn modelId="{4ADD1AB5-BF08-4B99-B33E-8BFC2DD1792F}" type="presParOf" srcId="{969DB92A-F313-478A-A110-8A6125F99E10}" destId="{821B416E-07D4-4956-BB89-0D99C39D4222}" srcOrd="3" destOrd="0" presId="urn:microsoft.com/office/officeart/2016/7/layout/BasicLinearProcessNumbered"/>
    <dgm:cxn modelId="{98452515-65EC-4F08-9176-FAD357DB7D07}" type="presParOf" srcId="{A568FAB9-2F7A-40C3-AAD0-81344F996B90}" destId="{5539EBA2-18F6-4F5E-8733-0C67C7AE81DD}" srcOrd="1" destOrd="0" presId="urn:microsoft.com/office/officeart/2016/7/layout/BasicLinearProcessNumbered"/>
    <dgm:cxn modelId="{00034F02-D9E8-4AAF-9D64-DD5A6A67AE16}" type="presParOf" srcId="{A568FAB9-2F7A-40C3-AAD0-81344F996B90}" destId="{B46882D1-41D4-4190-83B0-F74B930BF585}" srcOrd="2" destOrd="0" presId="urn:microsoft.com/office/officeart/2016/7/layout/BasicLinearProcessNumbered"/>
    <dgm:cxn modelId="{B1D8FFC7-78CE-4363-9418-68757C311189}" type="presParOf" srcId="{B46882D1-41D4-4190-83B0-F74B930BF585}" destId="{C2A9C843-F062-41E3-85B3-B27FB86F0DD9}" srcOrd="0" destOrd="0" presId="urn:microsoft.com/office/officeart/2016/7/layout/BasicLinearProcessNumbered"/>
    <dgm:cxn modelId="{A2397EDE-3E5E-46F9-9BDC-0E1AEF774226}" type="presParOf" srcId="{B46882D1-41D4-4190-83B0-F74B930BF585}" destId="{FAB2496D-E0F0-4BDF-A698-2C55DE4947C7}" srcOrd="1" destOrd="0" presId="urn:microsoft.com/office/officeart/2016/7/layout/BasicLinearProcessNumbered"/>
    <dgm:cxn modelId="{F1AD37EC-356B-4FB0-9AED-C479964667E4}" type="presParOf" srcId="{B46882D1-41D4-4190-83B0-F74B930BF585}" destId="{EBCBC432-F8D9-46A2-A51B-802AFB27CC88}" srcOrd="2" destOrd="0" presId="urn:microsoft.com/office/officeart/2016/7/layout/BasicLinearProcessNumbered"/>
    <dgm:cxn modelId="{9BA7B53C-98A5-4881-ADDE-E2145715D46E}" type="presParOf" srcId="{B46882D1-41D4-4190-83B0-F74B930BF585}" destId="{4BE69E60-C794-4AF6-A093-E066A2B1CB5B}" srcOrd="3" destOrd="0" presId="urn:microsoft.com/office/officeart/2016/7/layout/BasicLinearProcessNumbered"/>
    <dgm:cxn modelId="{A7E165C2-F82A-41BD-8752-7355AF19DC97}" type="presParOf" srcId="{A568FAB9-2F7A-40C3-AAD0-81344F996B90}" destId="{A6583771-A6C7-4EC7-A350-7207A9A5B4B1}" srcOrd="3" destOrd="0" presId="urn:microsoft.com/office/officeart/2016/7/layout/BasicLinearProcessNumbered"/>
    <dgm:cxn modelId="{B7EE8CA7-B811-427D-8E43-30224BF97F4E}" type="presParOf" srcId="{A568FAB9-2F7A-40C3-AAD0-81344F996B90}" destId="{5BA68C58-3244-4447-9529-32601D52BC77}" srcOrd="4" destOrd="0" presId="urn:microsoft.com/office/officeart/2016/7/layout/BasicLinearProcessNumbered"/>
    <dgm:cxn modelId="{6DA734ED-B52B-4093-959D-8A6E6B091247}" type="presParOf" srcId="{5BA68C58-3244-4447-9529-32601D52BC77}" destId="{EC41C225-D814-469A-AF53-F72167401116}" srcOrd="0" destOrd="0" presId="urn:microsoft.com/office/officeart/2016/7/layout/BasicLinearProcessNumbered"/>
    <dgm:cxn modelId="{E3EDE3BA-DBF3-49D0-80C0-4ED1A9FF8E9C}" type="presParOf" srcId="{5BA68C58-3244-4447-9529-32601D52BC77}" destId="{D39F5BE7-4F9B-4572-8F02-34BBAFD8A281}" srcOrd="1" destOrd="0" presId="urn:microsoft.com/office/officeart/2016/7/layout/BasicLinearProcessNumbered"/>
    <dgm:cxn modelId="{AC9C04AC-9E58-403F-A06E-AFF02B3E1644}" type="presParOf" srcId="{5BA68C58-3244-4447-9529-32601D52BC77}" destId="{5EE7CB27-7BD1-466B-9CA6-F797D2C1AA0E}" srcOrd="2" destOrd="0" presId="urn:microsoft.com/office/officeart/2016/7/layout/BasicLinearProcessNumbered"/>
    <dgm:cxn modelId="{9AF87F65-03E7-4609-B9B2-C7E55EF85446}" type="presParOf" srcId="{5BA68C58-3244-4447-9529-32601D52BC77}" destId="{39BA9C37-2B7A-4858-B4CE-AE8FC0070F26}" srcOrd="3" destOrd="0" presId="urn:microsoft.com/office/officeart/2016/7/layout/BasicLinearProcessNumbered"/>
    <dgm:cxn modelId="{FE183D57-E09A-4A49-8362-55A2498FF0CD}" type="presParOf" srcId="{A568FAB9-2F7A-40C3-AAD0-81344F996B90}" destId="{2BC115D3-0C70-4E8A-8869-573EAAD15F1F}" srcOrd="5" destOrd="0" presId="urn:microsoft.com/office/officeart/2016/7/layout/BasicLinearProcessNumbered"/>
    <dgm:cxn modelId="{2829DF71-6D60-437A-9318-D1238F476BAB}" type="presParOf" srcId="{A568FAB9-2F7A-40C3-AAD0-81344F996B90}" destId="{B2C90FE7-F172-4D59-A0A3-2FD5E0D33325}" srcOrd="6" destOrd="0" presId="urn:microsoft.com/office/officeart/2016/7/layout/BasicLinearProcessNumbered"/>
    <dgm:cxn modelId="{BEC6DF48-1ABA-473D-9CD6-B590BDB37F3E}" type="presParOf" srcId="{B2C90FE7-F172-4D59-A0A3-2FD5E0D33325}" destId="{2AD72836-D55C-4788-A7FD-477AC4CCD3FE}" srcOrd="0" destOrd="0" presId="urn:microsoft.com/office/officeart/2016/7/layout/BasicLinearProcessNumbered"/>
    <dgm:cxn modelId="{D7A802D9-ADA7-4A1C-B284-72F3161779E6}" type="presParOf" srcId="{B2C90FE7-F172-4D59-A0A3-2FD5E0D33325}" destId="{137132D9-4191-435D-8824-660AB8DB4490}" srcOrd="1" destOrd="0" presId="urn:microsoft.com/office/officeart/2016/7/layout/BasicLinearProcessNumbered"/>
    <dgm:cxn modelId="{5DF38886-E9D3-4520-80B4-2D27508F9CAC}" type="presParOf" srcId="{B2C90FE7-F172-4D59-A0A3-2FD5E0D33325}" destId="{C0BA29FB-57AC-449A-B67F-E73A5812A077}" srcOrd="2" destOrd="0" presId="urn:microsoft.com/office/officeart/2016/7/layout/BasicLinearProcessNumbered"/>
    <dgm:cxn modelId="{24759715-251D-462C-9D23-86731AE03311}" type="presParOf" srcId="{B2C90FE7-F172-4D59-A0A3-2FD5E0D33325}" destId="{AC889A19-ACCD-46DE-877C-C610A6DF581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ABFDF-F84B-4924-BD2E-A88EEA11CFD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469C55B-60D0-4734-9EF1-A15EA88EB6FB}">
      <dgm:prSet/>
      <dgm:spPr/>
      <dgm:t>
        <a:bodyPr/>
        <a:lstStyle/>
        <a:p>
          <a:r>
            <a:rPr lang="en-US" dirty="0"/>
            <a:t>Client completes the Multi dimensional Well-being Questionnaires, privately, before the first coaching session  without the obligation of sharing it to coach </a:t>
          </a:r>
        </a:p>
      </dgm:t>
    </dgm:pt>
    <dgm:pt modelId="{B4172432-E815-4451-87BA-1B477220E8C1}" type="parTrans" cxnId="{564CE230-51E4-4ACD-B59A-4F721F32B129}">
      <dgm:prSet/>
      <dgm:spPr/>
      <dgm:t>
        <a:bodyPr/>
        <a:lstStyle/>
        <a:p>
          <a:endParaRPr lang="en-US"/>
        </a:p>
      </dgm:t>
    </dgm:pt>
    <dgm:pt modelId="{AC11FB97-7418-4648-9D14-0C8049F1A73F}" type="sibTrans" cxnId="{564CE230-51E4-4ACD-B59A-4F721F32B129}">
      <dgm:prSet/>
      <dgm:spPr/>
      <dgm:t>
        <a:bodyPr/>
        <a:lstStyle/>
        <a:p>
          <a:endParaRPr lang="en-US"/>
        </a:p>
      </dgm:t>
    </dgm:pt>
    <dgm:pt modelId="{4F2251E7-032E-41F1-A996-4C1D35787EA7}">
      <dgm:prSet/>
      <dgm:spPr/>
      <dgm:t>
        <a:bodyPr/>
        <a:lstStyle/>
        <a:p>
          <a:r>
            <a:rPr lang="en-US"/>
            <a:t>Well-being Questionnaires assess client’s lifestyle and routines and cover all areas of life </a:t>
          </a:r>
        </a:p>
      </dgm:t>
    </dgm:pt>
    <dgm:pt modelId="{3AA6C293-202E-4C4B-93E4-EA4FE6D99629}" type="parTrans" cxnId="{A89DB847-0ABE-4511-949D-8964DA2B92CF}">
      <dgm:prSet/>
      <dgm:spPr/>
      <dgm:t>
        <a:bodyPr/>
        <a:lstStyle/>
        <a:p>
          <a:endParaRPr lang="en-US"/>
        </a:p>
      </dgm:t>
    </dgm:pt>
    <dgm:pt modelId="{C897EA4F-35F8-4BDA-B03F-415DC54B8932}" type="sibTrans" cxnId="{A89DB847-0ABE-4511-949D-8964DA2B92CF}">
      <dgm:prSet/>
      <dgm:spPr/>
      <dgm:t>
        <a:bodyPr/>
        <a:lstStyle/>
        <a:p>
          <a:endParaRPr lang="en-US"/>
        </a:p>
      </dgm:t>
    </dgm:pt>
    <dgm:pt modelId="{325E37CD-BD43-47B8-B65B-B6BC1425DB86}">
      <dgm:prSet/>
      <dgm:spPr/>
      <dgm:t>
        <a:bodyPr/>
        <a:lstStyle/>
        <a:p>
          <a:r>
            <a:rPr lang="en-US"/>
            <a:t>Client is encouraged to  share with coach what subjects he wants to clarify and work on </a:t>
          </a:r>
        </a:p>
      </dgm:t>
    </dgm:pt>
    <dgm:pt modelId="{7F217846-3180-424D-81D1-4587F6939E9A}" type="parTrans" cxnId="{FDED1362-BE20-4C51-BFA0-C9C18DD71200}">
      <dgm:prSet/>
      <dgm:spPr/>
      <dgm:t>
        <a:bodyPr/>
        <a:lstStyle/>
        <a:p>
          <a:endParaRPr lang="en-US"/>
        </a:p>
      </dgm:t>
    </dgm:pt>
    <dgm:pt modelId="{95F8B985-A6F5-4D86-A5F7-4EA3E37F4F01}" type="sibTrans" cxnId="{FDED1362-BE20-4C51-BFA0-C9C18DD71200}">
      <dgm:prSet/>
      <dgm:spPr/>
      <dgm:t>
        <a:bodyPr/>
        <a:lstStyle/>
        <a:p>
          <a:endParaRPr lang="en-US"/>
        </a:p>
      </dgm:t>
    </dgm:pt>
    <dgm:pt modelId="{73994C16-DB15-493D-BF0B-770AFC1DDCBE}">
      <dgm:prSet/>
      <dgm:spPr/>
      <dgm:t>
        <a:bodyPr/>
        <a:lstStyle/>
        <a:p>
          <a:r>
            <a:rPr lang="en-US"/>
            <a:t>Key coaching skills: Mindful Listening, Open inquiry, and Perceptive Reflection</a:t>
          </a:r>
        </a:p>
      </dgm:t>
    </dgm:pt>
    <dgm:pt modelId="{43FA16E9-9EA1-4943-830C-E0A589A4C154}" type="parTrans" cxnId="{22D09D9D-165E-4426-BB92-C47CC3D463FA}">
      <dgm:prSet/>
      <dgm:spPr/>
      <dgm:t>
        <a:bodyPr/>
        <a:lstStyle/>
        <a:p>
          <a:endParaRPr lang="en-US"/>
        </a:p>
      </dgm:t>
    </dgm:pt>
    <dgm:pt modelId="{7584B665-957C-4251-B682-641163989421}" type="sibTrans" cxnId="{22D09D9D-165E-4426-BB92-C47CC3D463FA}">
      <dgm:prSet/>
      <dgm:spPr/>
      <dgm:t>
        <a:bodyPr/>
        <a:lstStyle/>
        <a:p>
          <a:endParaRPr lang="en-US"/>
        </a:p>
      </dgm:t>
    </dgm:pt>
    <dgm:pt modelId="{52B51EB2-D1E6-4EE1-B84C-B23F64C5D14D}">
      <dgm:prSet/>
      <dgm:spPr/>
      <dgm:t>
        <a:bodyPr/>
        <a:lstStyle/>
        <a:p>
          <a:r>
            <a:rPr lang="en-US"/>
            <a:t>Formulate initial, strengths-based inquiries</a:t>
          </a:r>
        </a:p>
      </dgm:t>
    </dgm:pt>
    <dgm:pt modelId="{F20363A6-F8C9-4C34-9E97-7868D73BAEAB}" type="parTrans" cxnId="{446AADBF-4483-45D2-A42D-5B1245DCAC6A}">
      <dgm:prSet/>
      <dgm:spPr/>
      <dgm:t>
        <a:bodyPr/>
        <a:lstStyle/>
        <a:p>
          <a:endParaRPr lang="en-US"/>
        </a:p>
      </dgm:t>
    </dgm:pt>
    <dgm:pt modelId="{4A5E5D53-5BE1-4F69-AC63-266134CEA61B}" type="sibTrans" cxnId="{446AADBF-4483-45D2-A42D-5B1245DCAC6A}">
      <dgm:prSet/>
      <dgm:spPr/>
      <dgm:t>
        <a:bodyPr/>
        <a:lstStyle/>
        <a:p>
          <a:endParaRPr lang="en-US"/>
        </a:p>
      </dgm:t>
    </dgm:pt>
    <dgm:pt modelId="{6221A5B8-43C7-405D-A37D-C6825E571113}">
      <dgm:prSet/>
      <dgm:spPr/>
      <dgm:t>
        <a:bodyPr/>
        <a:lstStyle/>
        <a:p>
          <a:r>
            <a:rPr lang="en-US"/>
            <a:t>Ask client what questions they have after completing the well-being assessment</a:t>
          </a:r>
        </a:p>
      </dgm:t>
    </dgm:pt>
    <dgm:pt modelId="{3592DF3A-957F-415C-A8F8-1D85F31CFA76}" type="parTrans" cxnId="{286184B9-43CC-4DA5-B540-6415955BDD8E}">
      <dgm:prSet/>
      <dgm:spPr/>
      <dgm:t>
        <a:bodyPr/>
        <a:lstStyle/>
        <a:p>
          <a:endParaRPr lang="en-US"/>
        </a:p>
      </dgm:t>
    </dgm:pt>
    <dgm:pt modelId="{0DA7DD1E-798B-4347-9CB7-F29E6CAD8BFE}" type="sibTrans" cxnId="{286184B9-43CC-4DA5-B540-6415955BDD8E}">
      <dgm:prSet/>
      <dgm:spPr/>
      <dgm:t>
        <a:bodyPr/>
        <a:lstStyle/>
        <a:p>
          <a:endParaRPr lang="en-US"/>
        </a:p>
      </dgm:t>
    </dgm:pt>
    <dgm:pt modelId="{147E6C6F-FB1E-44FA-B7A4-28B2FFC0DDAA}">
      <dgm:prSet/>
      <dgm:spPr/>
      <dgm:t>
        <a:bodyPr/>
        <a:lstStyle/>
        <a:p>
          <a:r>
            <a:rPr lang="en-US"/>
            <a:t>Ask client what insights they may have had by completing the well-being assessment</a:t>
          </a:r>
        </a:p>
      </dgm:t>
    </dgm:pt>
    <dgm:pt modelId="{BD16D0FA-DB54-409B-B047-D4B63E7EAC2F}" type="parTrans" cxnId="{BB79DAE8-8A48-4F89-BFA8-11458C4AF49A}">
      <dgm:prSet/>
      <dgm:spPr/>
      <dgm:t>
        <a:bodyPr/>
        <a:lstStyle/>
        <a:p>
          <a:endParaRPr lang="en-US"/>
        </a:p>
      </dgm:t>
    </dgm:pt>
    <dgm:pt modelId="{FA9B8990-CBDC-44DD-94F6-68C61FD64A35}" type="sibTrans" cxnId="{BB79DAE8-8A48-4F89-BFA8-11458C4AF49A}">
      <dgm:prSet/>
      <dgm:spPr/>
      <dgm:t>
        <a:bodyPr/>
        <a:lstStyle/>
        <a:p>
          <a:endParaRPr lang="en-US"/>
        </a:p>
      </dgm:t>
    </dgm:pt>
    <dgm:pt modelId="{338964A4-B260-4FA2-9A8A-21477051D170}" type="pres">
      <dgm:prSet presAssocID="{DB6ABFDF-F84B-4924-BD2E-A88EEA11CFDE}" presName="root" presStyleCnt="0">
        <dgm:presLayoutVars>
          <dgm:dir/>
          <dgm:resizeHandles val="exact"/>
        </dgm:presLayoutVars>
      </dgm:prSet>
      <dgm:spPr/>
    </dgm:pt>
    <dgm:pt modelId="{4C81ABD1-68D0-4A35-9F7B-8593F59CE797}" type="pres">
      <dgm:prSet presAssocID="{B469C55B-60D0-4734-9EF1-A15EA88EB6FB}" presName="compNode" presStyleCnt="0"/>
      <dgm:spPr/>
    </dgm:pt>
    <dgm:pt modelId="{19848085-9327-4D50-88AE-E9716903E4B3}" type="pres">
      <dgm:prSet presAssocID="{B469C55B-60D0-4734-9EF1-A15EA88EB6FB}" presName="bgRect" presStyleLbl="bgShp" presStyleIdx="0" presStyleCnt="7"/>
      <dgm:spPr/>
    </dgm:pt>
    <dgm:pt modelId="{891D85DD-6164-4C88-A0FC-E29A2DE07911}" type="pres">
      <dgm:prSet presAssocID="{B469C55B-60D0-4734-9EF1-A15EA88EB6F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21E15CA4-7420-4914-A88E-72A1564D4E05}" type="pres">
      <dgm:prSet presAssocID="{B469C55B-60D0-4734-9EF1-A15EA88EB6FB}" presName="spaceRect" presStyleCnt="0"/>
      <dgm:spPr/>
    </dgm:pt>
    <dgm:pt modelId="{6EC2D19B-9D97-4287-BF30-05CE7DBEF3F8}" type="pres">
      <dgm:prSet presAssocID="{B469C55B-60D0-4734-9EF1-A15EA88EB6FB}" presName="parTx" presStyleLbl="revTx" presStyleIdx="0" presStyleCnt="7" custScaleY="209525">
        <dgm:presLayoutVars>
          <dgm:chMax val="0"/>
          <dgm:chPref val="0"/>
        </dgm:presLayoutVars>
      </dgm:prSet>
      <dgm:spPr/>
    </dgm:pt>
    <dgm:pt modelId="{6C2F005F-227E-47A3-9D8A-E875CA2B8547}" type="pres">
      <dgm:prSet presAssocID="{AC11FB97-7418-4648-9D14-0C8049F1A73F}" presName="sibTrans" presStyleCnt="0"/>
      <dgm:spPr/>
    </dgm:pt>
    <dgm:pt modelId="{33570C3F-4E99-45E9-9D04-D0743011539C}" type="pres">
      <dgm:prSet presAssocID="{4F2251E7-032E-41F1-A996-4C1D35787EA7}" presName="compNode" presStyleCnt="0"/>
      <dgm:spPr/>
    </dgm:pt>
    <dgm:pt modelId="{D531CB94-C49B-4BDE-B588-3521A531749B}" type="pres">
      <dgm:prSet presAssocID="{4F2251E7-032E-41F1-A996-4C1D35787EA7}" presName="bgRect" presStyleLbl="bgShp" presStyleIdx="1" presStyleCnt="7"/>
      <dgm:spPr/>
    </dgm:pt>
    <dgm:pt modelId="{93547289-1CD7-4D15-B121-903AA3B3DF13}" type="pres">
      <dgm:prSet presAssocID="{4F2251E7-032E-41F1-A996-4C1D35787EA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AF19C29-E981-4ACE-98D0-F618FD01A2A6}" type="pres">
      <dgm:prSet presAssocID="{4F2251E7-032E-41F1-A996-4C1D35787EA7}" presName="spaceRect" presStyleCnt="0"/>
      <dgm:spPr/>
    </dgm:pt>
    <dgm:pt modelId="{56B8251B-8315-4618-94D7-D9F1067D3010}" type="pres">
      <dgm:prSet presAssocID="{4F2251E7-032E-41F1-A996-4C1D35787EA7}" presName="parTx" presStyleLbl="revTx" presStyleIdx="1" presStyleCnt="7">
        <dgm:presLayoutVars>
          <dgm:chMax val="0"/>
          <dgm:chPref val="0"/>
        </dgm:presLayoutVars>
      </dgm:prSet>
      <dgm:spPr/>
    </dgm:pt>
    <dgm:pt modelId="{8266C0EC-C243-482F-9777-E0547C520C00}" type="pres">
      <dgm:prSet presAssocID="{C897EA4F-35F8-4BDA-B03F-415DC54B8932}" presName="sibTrans" presStyleCnt="0"/>
      <dgm:spPr/>
    </dgm:pt>
    <dgm:pt modelId="{77D7B729-1097-4483-B889-C79873C98407}" type="pres">
      <dgm:prSet presAssocID="{325E37CD-BD43-47B8-B65B-B6BC1425DB86}" presName="compNode" presStyleCnt="0"/>
      <dgm:spPr/>
    </dgm:pt>
    <dgm:pt modelId="{833513ED-D728-4ED9-8425-558E97FA5B57}" type="pres">
      <dgm:prSet presAssocID="{325E37CD-BD43-47B8-B65B-B6BC1425DB86}" presName="bgRect" presStyleLbl="bgShp" presStyleIdx="2" presStyleCnt="7"/>
      <dgm:spPr/>
    </dgm:pt>
    <dgm:pt modelId="{7587D366-8610-449A-A138-EF249216EFE2}" type="pres">
      <dgm:prSet presAssocID="{325E37CD-BD43-47B8-B65B-B6BC1425DB8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5462B70E-1025-4C72-9C65-1CB2F5EB66D5}" type="pres">
      <dgm:prSet presAssocID="{325E37CD-BD43-47B8-B65B-B6BC1425DB86}" presName="spaceRect" presStyleCnt="0"/>
      <dgm:spPr/>
    </dgm:pt>
    <dgm:pt modelId="{0DC918C6-023A-4F78-9F5A-FB5E1159E3FF}" type="pres">
      <dgm:prSet presAssocID="{325E37CD-BD43-47B8-B65B-B6BC1425DB86}" presName="parTx" presStyleLbl="revTx" presStyleIdx="2" presStyleCnt="7">
        <dgm:presLayoutVars>
          <dgm:chMax val="0"/>
          <dgm:chPref val="0"/>
        </dgm:presLayoutVars>
      </dgm:prSet>
      <dgm:spPr/>
    </dgm:pt>
    <dgm:pt modelId="{F37C4A13-92F7-4742-82CB-C1947F5FF6B8}" type="pres">
      <dgm:prSet presAssocID="{95F8B985-A6F5-4D86-A5F7-4EA3E37F4F01}" presName="sibTrans" presStyleCnt="0"/>
      <dgm:spPr/>
    </dgm:pt>
    <dgm:pt modelId="{495C509D-9CB5-4A57-8A97-E8F0DC406CCA}" type="pres">
      <dgm:prSet presAssocID="{73994C16-DB15-493D-BF0B-770AFC1DDCBE}" presName="compNode" presStyleCnt="0"/>
      <dgm:spPr/>
    </dgm:pt>
    <dgm:pt modelId="{75CB6784-B059-4E04-90CF-2177C0D67D30}" type="pres">
      <dgm:prSet presAssocID="{73994C16-DB15-493D-BF0B-770AFC1DDCBE}" presName="bgRect" presStyleLbl="bgShp" presStyleIdx="3" presStyleCnt="7"/>
      <dgm:spPr/>
    </dgm:pt>
    <dgm:pt modelId="{386ACFC9-47EA-49FF-9A08-369D7B3868AF}" type="pres">
      <dgm:prSet presAssocID="{73994C16-DB15-493D-BF0B-770AFC1DDCB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8454EC3-8C29-442E-AE05-B6E05CEF5EB4}" type="pres">
      <dgm:prSet presAssocID="{73994C16-DB15-493D-BF0B-770AFC1DDCBE}" presName="spaceRect" presStyleCnt="0"/>
      <dgm:spPr/>
    </dgm:pt>
    <dgm:pt modelId="{5ED2BD92-21A7-445E-9DE6-FD263DB49B45}" type="pres">
      <dgm:prSet presAssocID="{73994C16-DB15-493D-BF0B-770AFC1DDCBE}" presName="parTx" presStyleLbl="revTx" presStyleIdx="3" presStyleCnt="7">
        <dgm:presLayoutVars>
          <dgm:chMax val="0"/>
          <dgm:chPref val="0"/>
        </dgm:presLayoutVars>
      </dgm:prSet>
      <dgm:spPr/>
    </dgm:pt>
    <dgm:pt modelId="{21167878-702E-424F-8328-C13D84288442}" type="pres">
      <dgm:prSet presAssocID="{7584B665-957C-4251-B682-641163989421}" presName="sibTrans" presStyleCnt="0"/>
      <dgm:spPr/>
    </dgm:pt>
    <dgm:pt modelId="{EC9B8A52-CF35-4813-B813-C898DE8D8E1B}" type="pres">
      <dgm:prSet presAssocID="{52B51EB2-D1E6-4EE1-B84C-B23F64C5D14D}" presName="compNode" presStyleCnt="0"/>
      <dgm:spPr/>
    </dgm:pt>
    <dgm:pt modelId="{B7750CCE-A822-4D5B-8AFD-442877750E74}" type="pres">
      <dgm:prSet presAssocID="{52B51EB2-D1E6-4EE1-B84C-B23F64C5D14D}" presName="bgRect" presStyleLbl="bgShp" presStyleIdx="4" presStyleCnt="7"/>
      <dgm:spPr/>
    </dgm:pt>
    <dgm:pt modelId="{3B4DC3FD-3A99-4582-B746-1556413AC451}" type="pres">
      <dgm:prSet presAssocID="{52B51EB2-D1E6-4EE1-B84C-B23F64C5D14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106C3B52-E97C-4558-B50C-C9181C1C88F4}" type="pres">
      <dgm:prSet presAssocID="{52B51EB2-D1E6-4EE1-B84C-B23F64C5D14D}" presName="spaceRect" presStyleCnt="0"/>
      <dgm:spPr/>
    </dgm:pt>
    <dgm:pt modelId="{662C42AE-C574-4AB1-90CD-B1147C95BB05}" type="pres">
      <dgm:prSet presAssocID="{52B51EB2-D1E6-4EE1-B84C-B23F64C5D14D}" presName="parTx" presStyleLbl="revTx" presStyleIdx="4" presStyleCnt="7">
        <dgm:presLayoutVars>
          <dgm:chMax val="0"/>
          <dgm:chPref val="0"/>
        </dgm:presLayoutVars>
      </dgm:prSet>
      <dgm:spPr/>
    </dgm:pt>
    <dgm:pt modelId="{7749096B-56E9-4765-A78F-12899A4C50D2}" type="pres">
      <dgm:prSet presAssocID="{4A5E5D53-5BE1-4F69-AC63-266134CEA61B}" presName="sibTrans" presStyleCnt="0"/>
      <dgm:spPr/>
    </dgm:pt>
    <dgm:pt modelId="{9B6C97E9-8503-4857-82D9-7B73CB28EC24}" type="pres">
      <dgm:prSet presAssocID="{6221A5B8-43C7-405D-A37D-C6825E571113}" presName="compNode" presStyleCnt="0"/>
      <dgm:spPr/>
    </dgm:pt>
    <dgm:pt modelId="{852B2B2D-DE39-4A70-8971-FC1AF339A9CB}" type="pres">
      <dgm:prSet presAssocID="{6221A5B8-43C7-405D-A37D-C6825E571113}" presName="bgRect" presStyleLbl="bgShp" presStyleIdx="5" presStyleCnt="7"/>
      <dgm:spPr/>
    </dgm:pt>
    <dgm:pt modelId="{A29CCB0E-B2B1-4788-BD02-AF98D21BA002}" type="pres">
      <dgm:prSet presAssocID="{6221A5B8-43C7-405D-A37D-C6825E57111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7D547FF1-6E79-4ACF-81CE-E42A79BAB413}" type="pres">
      <dgm:prSet presAssocID="{6221A5B8-43C7-405D-A37D-C6825E571113}" presName="spaceRect" presStyleCnt="0"/>
      <dgm:spPr/>
    </dgm:pt>
    <dgm:pt modelId="{9A7F94DD-AD65-4CD5-A927-727CEB113BFF}" type="pres">
      <dgm:prSet presAssocID="{6221A5B8-43C7-405D-A37D-C6825E571113}" presName="parTx" presStyleLbl="revTx" presStyleIdx="5" presStyleCnt="7">
        <dgm:presLayoutVars>
          <dgm:chMax val="0"/>
          <dgm:chPref val="0"/>
        </dgm:presLayoutVars>
      </dgm:prSet>
      <dgm:spPr/>
    </dgm:pt>
    <dgm:pt modelId="{497E1BE2-F073-4C54-BB2F-777471DCCEBA}" type="pres">
      <dgm:prSet presAssocID="{0DA7DD1E-798B-4347-9CB7-F29E6CAD8BFE}" presName="sibTrans" presStyleCnt="0"/>
      <dgm:spPr/>
    </dgm:pt>
    <dgm:pt modelId="{554DAB78-05F0-470A-825A-60786A4B59F5}" type="pres">
      <dgm:prSet presAssocID="{147E6C6F-FB1E-44FA-B7A4-28B2FFC0DDAA}" presName="compNode" presStyleCnt="0"/>
      <dgm:spPr/>
    </dgm:pt>
    <dgm:pt modelId="{305D81A6-A0DC-4700-AF9D-C4CC03D465AB}" type="pres">
      <dgm:prSet presAssocID="{147E6C6F-FB1E-44FA-B7A4-28B2FFC0DDAA}" presName="bgRect" presStyleLbl="bgShp" presStyleIdx="6" presStyleCnt="7"/>
      <dgm:spPr/>
    </dgm:pt>
    <dgm:pt modelId="{7C8DD75E-F7E4-4AE6-8B6A-FA4B58AFF49E}" type="pres">
      <dgm:prSet presAssocID="{147E6C6F-FB1E-44FA-B7A4-28B2FFC0DD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in head"/>
        </a:ext>
      </dgm:extLst>
    </dgm:pt>
    <dgm:pt modelId="{2F5E069C-BF59-4FF2-B791-4D88BE79B219}" type="pres">
      <dgm:prSet presAssocID="{147E6C6F-FB1E-44FA-B7A4-28B2FFC0DDAA}" presName="spaceRect" presStyleCnt="0"/>
      <dgm:spPr/>
    </dgm:pt>
    <dgm:pt modelId="{F1F2B9F8-53A2-4F29-99B0-132EED8A7DF8}" type="pres">
      <dgm:prSet presAssocID="{147E6C6F-FB1E-44FA-B7A4-28B2FFC0DDAA}" presName="parTx" presStyleLbl="revTx" presStyleIdx="6" presStyleCnt="7">
        <dgm:presLayoutVars>
          <dgm:chMax val="0"/>
          <dgm:chPref val="0"/>
        </dgm:presLayoutVars>
      </dgm:prSet>
      <dgm:spPr/>
    </dgm:pt>
  </dgm:ptLst>
  <dgm:cxnLst>
    <dgm:cxn modelId="{5F916D0F-05AD-4AE1-8004-A9AAF33A402D}" type="presOf" srcId="{73994C16-DB15-493D-BF0B-770AFC1DDCBE}" destId="{5ED2BD92-21A7-445E-9DE6-FD263DB49B45}" srcOrd="0" destOrd="0" presId="urn:microsoft.com/office/officeart/2018/2/layout/IconVerticalSolidList"/>
    <dgm:cxn modelId="{6EAC5C16-200B-4BAA-A59D-28093F19F010}" type="presOf" srcId="{52B51EB2-D1E6-4EE1-B84C-B23F64C5D14D}" destId="{662C42AE-C574-4AB1-90CD-B1147C95BB05}" srcOrd="0" destOrd="0" presId="urn:microsoft.com/office/officeart/2018/2/layout/IconVerticalSolidList"/>
    <dgm:cxn modelId="{564CE230-51E4-4ACD-B59A-4F721F32B129}" srcId="{DB6ABFDF-F84B-4924-BD2E-A88EEA11CFDE}" destId="{B469C55B-60D0-4734-9EF1-A15EA88EB6FB}" srcOrd="0" destOrd="0" parTransId="{B4172432-E815-4451-87BA-1B477220E8C1}" sibTransId="{AC11FB97-7418-4648-9D14-0C8049F1A73F}"/>
    <dgm:cxn modelId="{FDED1362-BE20-4C51-BFA0-C9C18DD71200}" srcId="{DB6ABFDF-F84B-4924-BD2E-A88EEA11CFDE}" destId="{325E37CD-BD43-47B8-B65B-B6BC1425DB86}" srcOrd="2" destOrd="0" parTransId="{7F217846-3180-424D-81D1-4587F6939E9A}" sibTransId="{95F8B985-A6F5-4D86-A5F7-4EA3E37F4F01}"/>
    <dgm:cxn modelId="{1F5D7765-0375-4610-9CCF-E9D060154C8A}" type="presOf" srcId="{4F2251E7-032E-41F1-A996-4C1D35787EA7}" destId="{56B8251B-8315-4618-94D7-D9F1067D3010}" srcOrd="0" destOrd="0" presId="urn:microsoft.com/office/officeart/2018/2/layout/IconVerticalSolidList"/>
    <dgm:cxn modelId="{A89DB847-0ABE-4511-949D-8964DA2B92CF}" srcId="{DB6ABFDF-F84B-4924-BD2E-A88EEA11CFDE}" destId="{4F2251E7-032E-41F1-A996-4C1D35787EA7}" srcOrd="1" destOrd="0" parTransId="{3AA6C293-202E-4C4B-93E4-EA4FE6D99629}" sibTransId="{C897EA4F-35F8-4BDA-B03F-415DC54B8932}"/>
    <dgm:cxn modelId="{774AB290-7975-461E-9F5F-5F08DE99C82B}" type="presOf" srcId="{B469C55B-60D0-4734-9EF1-A15EA88EB6FB}" destId="{6EC2D19B-9D97-4287-BF30-05CE7DBEF3F8}" srcOrd="0" destOrd="0" presId="urn:microsoft.com/office/officeart/2018/2/layout/IconVerticalSolidList"/>
    <dgm:cxn modelId="{22D09D9D-165E-4426-BB92-C47CC3D463FA}" srcId="{DB6ABFDF-F84B-4924-BD2E-A88EEA11CFDE}" destId="{73994C16-DB15-493D-BF0B-770AFC1DDCBE}" srcOrd="3" destOrd="0" parTransId="{43FA16E9-9EA1-4943-830C-E0A589A4C154}" sibTransId="{7584B665-957C-4251-B682-641163989421}"/>
    <dgm:cxn modelId="{12B1C2AE-2004-40E2-9BDE-C39B72359ECC}" type="presOf" srcId="{147E6C6F-FB1E-44FA-B7A4-28B2FFC0DDAA}" destId="{F1F2B9F8-53A2-4F29-99B0-132EED8A7DF8}" srcOrd="0" destOrd="0" presId="urn:microsoft.com/office/officeart/2018/2/layout/IconVerticalSolidList"/>
    <dgm:cxn modelId="{286184B9-43CC-4DA5-B540-6415955BDD8E}" srcId="{DB6ABFDF-F84B-4924-BD2E-A88EEA11CFDE}" destId="{6221A5B8-43C7-405D-A37D-C6825E571113}" srcOrd="5" destOrd="0" parTransId="{3592DF3A-957F-415C-A8F8-1D85F31CFA76}" sibTransId="{0DA7DD1E-798B-4347-9CB7-F29E6CAD8BFE}"/>
    <dgm:cxn modelId="{70AFFEB9-FC49-42E0-AA4E-8373E2EFD492}" type="presOf" srcId="{325E37CD-BD43-47B8-B65B-B6BC1425DB86}" destId="{0DC918C6-023A-4F78-9F5A-FB5E1159E3FF}" srcOrd="0" destOrd="0" presId="urn:microsoft.com/office/officeart/2018/2/layout/IconVerticalSolidList"/>
    <dgm:cxn modelId="{446AADBF-4483-45D2-A42D-5B1245DCAC6A}" srcId="{DB6ABFDF-F84B-4924-BD2E-A88EEA11CFDE}" destId="{52B51EB2-D1E6-4EE1-B84C-B23F64C5D14D}" srcOrd="4" destOrd="0" parTransId="{F20363A6-F8C9-4C34-9E97-7868D73BAEAB}" sibTransId="{4A5E5D53-5BE1-4F69-AC63-266134CEA61B}"/>
    <dgm:cxn modelId="{C9C98ACE-FACF-48E6-8C14-85E51B64B13D}" type="presOf" srcId="{6221A5B8-43C7-405D-A37D-C6825E571113}" destId="{9A7F94DD-AD65-4CD5-A927-727CEB113BFF}" srcOrd="0" destOrd="0" presId="urn:microsoft.com/office/officeart/2018/2/layout/IconVerticalSolidList"/>
    <dgm:cxn modelId="{BB79DAE8-8A48-4F89-BFA8-11458C4AF49A}" srcId="{DB6ABFDF-F84B-4924-BD2E-A88EEA11CFDE}" destId="{147E6C6F-FB1E-44FA-B7A4-28B2FFC0DDAA}" srcOrd="6" destOrd="0" parTransId="{BD16D0FA-DB54-409B-B047-D4B63E7EAC2F}" sibTransId="{FA9B8990-CBDC-44DD-94F6-68C61FD64A35}"/>
    <dgm:cxn modelId="{228291FB-B66D-41DD-B62D-50B70A62A712}" type="presOf" srcId="{DB6ABFDF-F84B-4924-BD2E-A88EEA11CFDE}" destId="{338964A4-B260-4FA2-9A8A-21477051D170}" srcOrd="0" destOrd="0" presId="urn:microsoft.com/office/officeart/2018/2/layout/IconVerticalSolidList"/>
    <dgm:cxn modelId="{83A41102-9608-40D0-83DC-B1E26D0F346A}" type="presParOf" srcId="{338964A4-B260-4FA2-9A8A-21477051D170}" destId="{4C81ABD1-68D0-4A35-9F7B-8593F59CE797}" srcOrd="0" destOrd="0" presId="urn:microsoft.com/office/officeart/2018/2/layout/IconVerticalSolidList"/>
    <dgm:cxn modelId="{72D74C82-DB76-4C21-B4E2-21DB56EE538E}" type="presParOf" srcId="{4C81ABD1-68D0-4A35-9F7B-8593F59CE797}" destId="{19848085-9327-4D50-88AE-E9716903E4B3}" srcOrd="0" destOrd="0" presId="urn:microsoft.com/office/officeart/2018/2/layout/IconVerticalSolidList"/>
    <dgm:cxn modelId="{4D84833F-236A-4F3F-8426-770218634B37}" type="presParOf" srcId="{4C81ABD1-68D0-4A35-9F7B-8593F59CE797}" destId="{891D85DD-6164-4C88-A0FC-E29A2DE07911}" srcOrd="1" destOrd="0" presId="urn:microsoft.com/office/officeart/2018/2/layout/IconVerticalSolidList"/>
    <dgm:cxn modelId="{B755511B-4F21-439D-BF91-1361CF3A8D76}" type="presParOf" srcId="{4C81ABD1-68D0-4A35-9F7B-8593F59CE797}" destId="{21E15CA4-7420-4914-A88E-72A1564D4E05}" srcOrd="2" destOrd="0" presId="urn:microsoft.com/office/officeart/2018/2/layout/IconVerticalSolidList"/>
    <dgm:cxn modelId="{E4B2D9EF-FA0E-4034-BDEB-5449126C101C}" type="presParOf" srcId="{4C81ABD1-68D0-4A35-9F7B-8593F59CE797}" destId="{6EC2D19B-9D97-4287-BF30-05CE7DBEF3F8}" srcOrd="3" destOrd="0" presId="urn:microsoft.com/office/officeart/2018/2/layout/IconVerticalSolidList"/>
    <dgm:cxn modelId="{F5EFACFC-814C-4DD9-9275-0B2539A6625F}" type="presParOf" srcId="{338964A4-B260-4FA2-9A8A-21477051D170}" destId="{6C2F005F-227E-47A3-9D8A-E875CA2B8547}" srcOrd="1" destOrd="0" presId="urn:microsoft.com/office/officeart/2018/2/layout/IconVerticalSolidList"/>
    <dgm:cxn modelId="{8DDF5E29-7395-4CC7-809D-4341A058B0FD}" type="presParOf" srcId="{338964A4-B260-4FA2-9A8A-21477051D170}" destId="{33570C3F-4E99-45E9-9D04-D0743011539C}" srcOrd="2" destOrd="0" presId="urn:microsoft.com/office/officeart/2018/2/layout/IconVerticalSolidList"/>
    <dgm:cxn modelId="{8E22726C-701C-45D7-96E1-E7B1D21E5C8C}" type="presParOf" srcId="{33570C3F-4E99-45E9-9D04-D0743011539C}" destId="{D531CB94-C49B-4BDE-B588-3521A531749B}" srcOrd="0" destOrd="0" presId="urn:microsoft.com/office/officeart/2018/2/layout/IconVerticalSolidList"/>
    <dgm:cxn modelId="{E7BFBD2D-4B02-4428-9AED-A6E476E13273}" type="presParOf" srcId="{33570C3F-4E99-45E9-9D04-D0743011539C}" destId="{93547289-1CD7-4D15-B121-903AA3B3DF13}" srcOrd="1" destOrd="0" presId="urn:microsoft.com/office/officeart/2018/2/layout/IconVerticalSolidList"/>
    <dgm:cxn modelId="{8BA1986F-6F47-4DC4-AA8F-E835C6813036}" type="presParOf" srcId="{33570C3F-4E99-45E9-9D04-D0743011539C}" destId="{9AF19C29-E981-4ACE-98D0-F618FD01A2A6}" srcOrd="2" destOrd="0" presId="urn:microsoft.com/office/officeart/2018/2/layout/IconVerticalSolidList"/>
    <dgm:cxn modelId="{4261D91E-2139-4F21-BF15-5A14BB1A6A5D}" type="presParOf" srcId="{33570C3F-4E99-45E9-9D04-D0743011539C}" destId="{56B8251B-8315-4618-94D7-D9F1067D3010}" srcOrd="3" destOrd="0" presId="urn:microsoft.com/office/officeart/2018/2/layout/IconVerticalSolidList"/>
    <dgm:cxn modelId="{7E371C6A-DA14-48E1-89A5-4DB995915E90}" type="presParOf" srcId="{338964A4-B260-4FA2-9A8A-21477051D170}" destId="{8266C0EC-C243-482F-9777-E0547C520C00}" srcOrd="3" destOrd="0" presId="urn:microsoft.com/office/officeart/2018/2/layout/IconVerticalSolidList"/>
    <dgm:cxn modelId="{A4432F54-B4C6-485C-B155-47CE497CF5AD}" type="presParOf" srcId="{338964A4-B260-4FA2-9A8A-21477051D170}" destId="{77D7B729-1097-4483-B889-C79873C98407}" srcOrd="4" destOrd="0" presId="urn:microsoft.com/office/officeart/2018/2/layout/IconVerticalSolidList"/>
    <dgm:cxn modelId="{384E2ECE-9138-4A77-B6A8-6057E13D4C84}" type="presParOf" srcId="{77D7B729-1097-4483-B889-C79873C98407}" destId="{833513ED-D728-4ED9-8425-558E97FA5B57}" srcOrd="0" destOrd="0" presId="urn:microsoft.com/office/officeart/2018/2/layout/IconVerticalSolidList"/>
    <dgm:cxn modelId="{01FCE935-6298-4C7A-93B8-BE46A081B96B}" type="presParOf" srcId="{77D7B729-1097-4483-B889-C79873C98407}" destId="{7587D366-8610-449A-A138-EF249216EFE2}" srcOrd="1" destOrd="0" presId="urn:microsoft.com/office/officeart/2018/2/layout/IconVerticalSolidList"/>
    <dgm:cxn modelId="{ABDF3B9E-E837-4F94-9B8D-1EC1D63CCDBC}" type="presParOf" srcId="{77D7B729-1097-4483-B889-C79873C98407}" destId="{5462B70E-1025-4C72-9C65-1CB2F5EB66D5}" srcOrd="2" destOrd="0" presId="urn:microsoft.com/office/officeart/2018/2/layout/IconVerticalSolidList"/>
    <dgm:cxn modelId="{62DB16AF-91FE-4703-9428-61EFFF0EF261}" type="presParOf" srcId="{77D7B729-1097-4483-B889-C79873C98407}" destId="{0DC918C6-023A-4F78-9F5A-FB5E1159E3FF}" srcOrd="3" destOrd="0" presId="urn:microsoft.com/office/officeart/2018/2/layout/IconVerticalSolidList"/>
    <dgm:cxn modelId="{3CA2C6B1-BF3A-45F4-B442-B7DFAEC6CE73}" type="presParOf" srcId="{338964A4-B260-4FA2-9A8A-21477051D170}" destId="{F37C4A13-92F7-4742-82CB-C1947F5FF6B8}" srcOrd="5" destOrd="0" presId="urn:microsoft.com/office/officeart/2018/2/layout/IconVerticalSolidList"/>
    <dgm:cxn modelId="{1F8C4096-0F60-42E1-B931-C9147A2584D3}" type="presParOf" srcId="{338964A4-B260-4FA2-9A8A-21477051D170}" destId="{495C509D-9CB5-4A57-8A97-E8F0DC406CCA}" srcOrd="6" destOrd="0" presId="urn:microsoft.com/office/officeart/2018/2/layout/IconVerticalSolidList"/>
    <dgm:cxn modelId="{747D0113-C58E-4E1F-BEF0-E6E15C7E6C9D}" type="presParOf" srcId="{495C509D-9CB5-4A57-8A97-E8F0DC406CCA}" destId="{75CB6784-B059-4E04-90CF-2177C0D67D30}" srcOrd="0" destOrd="0" presId="urn:microsoft.com/office/officeart/2018/2/layout/IconVerticalSolidList"/>
    <dgm:cxn modelId="{1BB76C54-E29C-4EBB-8CD8-F47C3823144D}" type="presParOf" srcId="{495C509D-9CB5-4A57-8A97-E8F0DC406CCA}" destId="{386ACFC9-47EA-49FF-9A08-369D7B3868AF}" srcOrd="1" destOrd="0" presId="urn:microsoft.com/office/officeart/2018/2/layout/IconVerticalSolidList"/>
    <dgm:cxn modelId="{E789C461-A553-4829-8B11-3D968509A944}" type="presParOf" srcId="{495C509D-9CB5-4A57-8A97-E8F0DC406CCA}" destId="{D8454EC3-8C29-442E-AE05-B6E05CEF5EB4}" srcOrd="2" destOrd="0" presId="urn:microsoft.com/office/officeart/2018/2/layout/IconVerticalSolidList"/>
    <dgm:cxn modelId="{78DF7072-568E-4911-BA4E-0B99A223EBBA}" type="presParOf" srcId="{495C509D-9CB5-4A57-8A97-E8F0DC406CCA}" destId="{5ED2BD92-21A7-445E-9DE6-FD263DB49B45}" srcOrd="3" destOrd="0" presId="urn:microsoft.com/office/officeart/2018/2/layout/IconVerticalSolidList"/>
    <dgm:cxn modelId="{155C9A09-A34C-4F04-9F70-4470FB074813}" type="presParOf" srcId="{338964A4-B260-4FA2-9A8A-21477051D170}" destId="{21167878-702E-424F-8328-C13D84288442}" srcOrd="7" destOrd="0" presId="urn:microsoft.com/office/officeart/2018/2/layout/IconVerticalSolidList"/>
    <dgm:cxn modelId="{72081CDA-2F6E-40D2-9C9C-234EE7E41E81}" type="presParOf" srcId="{338964A4-B260-4FA2-9A8A-21477051D170}" destId="{EC9B8A52-CF35-4813-B813-C898DE8D8E1B}" srcOrd="8" destOrd="0" presId="urn:microsoft.com/office/officeart/2018/2/layout/IconVerticalSolidList"/>
    <dgm:cxn modelId="{86007894-5F42-4540-AEF1-791C3D54CDF0}" type="presParOf" srcId="{EC9B8A52-CF35-4813-B813-C898DE8D8E1B}" destId="{B7750CCE-A822-4D5B-8AFD-442877750E74}" srcOrd="0" destOrd="0" presId="urn:microsoft.com/office/officeart/2018/2/layout/IconVerticalSolidList"/>
    <dgm:cxn modelId="{8BB25952-BB67-4175-A92B-FBAA405F3D0D}" type="presParOf" srcId="{EC9B8A52-CF35-4813-B813-C898DE8D8E1B}" destId="{3B4DC3FD-3A99-4582-B746-1556413AC451}" srcOrd="1" destOrd="0" presId="urn:microsoft.com/office/officeart/2018/2/layout/IconVerticalSolidList"/>
    <dgm:cxn modelId="{8515D391-214B-4434-A17D-3BACF4767B9E}" type="presParOf" srcId="{EC9B8A52-CF35-4813-B813-C898DE8D8E1B}" destId="{106C3B52-E97C-4558-B50C-C9181C1C88F4}" srcOrd="2" destOrd="0" presId="urn:microsoft.com/office/officeart/2018/2/layout/IconVerticalSolidList"/>
    <dgm:cxn modelId="{32628F71-28B6-4841-A09D-B74026B70C68}" type="presParOf" srcId="{EC9B8A52-CF35-4813-B813-C898DE8D8E1B}" destId="{662C42AE-C574-4AB1-90CD-B1147C95BB05}" srcOrd="3" destOrd="0" presId="urn:microsoft.com/office/officeart/2018/2/layout/IconVerticalSolidList"/>
    <dgm:cxn modelId="{E067E67B-7741-4DDC-B886-548F88CCF3BA}" type="presParOf" srcId="{338964A4-B260-4FA2-9A8A-21477051D170}" destId="{7749096B-56E9-4765-A78F-12899A4C50D2}" srcOrd="9" destOrd="0" presId="urn:microsoft.com/office/officeart/2018/2/layout/IconVerticalSolidList"/>
    <dgm:cxn modelId="{C7DBF42E-5D7D-4C30-90D6-2A91A1782418}" type="presParOf" srcId="{338964A4-B260-4FA2-9A8A-21477051D170}" destId="{9B6C97E9-8503-4857-82D9-7B73CB28EC24}" srcOrd="10" destOrd="0" presId="urn:microsoft.com/office/officeart/2018/2/layout/IconVerticalSolidList"/>
    <dgm:cxn modelId="{35E50F68-B983-4847-A5DA-05D5589782D6}" type="presParOf" srcId="{9B6C97E9-8503-4857-82D9-7B73CB28EC24}" destId="{852B2B2D-DE39-4A70-8971-FC1AF339A9CB}" srcOrd="0" destOrd="0" presId="urn:microsoft.com/office/officeart/2018/2/layout/IconVerticalSolidList"/>
    <dgm:cxn modelId="{B0E94E62-68E9-4ECB-A36A-083995894B59}" type="presParOf" srcId="{9B6C97E9-8503-4857-82D9-7B73CB28EC24}" destId="{A29CCB0E-B2B1-4788-BD02-AF98D21BA002}" srcOrd="1" destOrd="0" presId="urn:microsoft.com/office/officeart/2018/2/layout/IconVerticalSolidList"/>
    <dgm:cxn modelId="{FB449487-4B34-4DEB-ACB3-56714370823A}" type="presParOf" srcId="{9B6C97E9-8503-4857-82D9-7B73CB28EC24}" destId="{7D547FF1-6E79-4ACF-81CE-E42A79BAB413}" srcOrd="2" destOrd="0" presId="urn:microsoft.com/office/officeart/2018/2/layout/IconVerticalSolidList"/>
    <dgm:cxn modelId="{6986FF02-E9C3-4500-9D9A-353F8B466505}" type="presParOf" srcId="{9B6C97E9-8503-4857-82D9-7B73CB28EC24}" destId="{9A7F94DD-AD65-4CD5-A927-727CEB113BFF}" srcOrd="3" destOrd="0" presId="urn:microsoft.com/office/officeart/2018/2/layout/IconVerticalSolidList"/>
    <dgm:cxn modelId="{D2E8DF00-5779-45D1-88D2-42453626AE47}" type="presParOf" srcId="{338964A4-B260-4FA2-9A8A-21477051D170}" destId="{497E1BE2-F073-4C54-BB2F-777471DCCEBA}" srcOrd="11" destOrd="0" presId="urn:microsoft.com/office/officeart/2018/2/layout/IconVerticalSolidList"/>
    <dgm:cxn modelId="{7A44012C-86AA-477B-A1CF-1DAF08E35CAB}" type="presParOf" srcId="{338964A4-B260-4FA2-9A8A-21477051D170}" destId="{554DAB78-05F0-470A-825A-60786A4B59F5}" srcOrd="12" destOrd="0" presId="urn:microsoft.com/office/officeart/2018/2/layout/IconVerticalSolidList"/>
    <dgm:cxn modelId="{32E88589-A5EF-4968-8CC5-670209279CA1}" type="presParOf" srcId="{554DAB78-05F0-470A-825A-60786A4B59F5}" destId="{305D81A6-A0DC-4700-AF9D-C4CC03D465AB}" srcOrd="0" destOrd="0" presId="urn:microsoft.com/office/officeart/2018/2/layout/IconVerticalSolidList"/>
    <dgm:cxn modelId="{54A4C81D-AE68-4006-8235-1C2A13F5EE1C}" type="presParOf" srcId="{554DAB78-05F0-470A-825A-60786A4B59F5}" destId="{7C8DD75E-F7E4-4AE6-8B6A-FA4B58AFF49E}" srcOrd="1" destOrd="0" presId="urn:microsoft.com/office/officeart/2018/2/layout/IconVerticalSolidList"/>
    <dgm:cxn modelId="{EB278619-22C9-4E20-BBBF-5C102590666C}" type="presParOf" srcId="{554DAB78-05F0-470A-825A-60786A4B59F5}" destId="{2F5E069C-BF59-4FF2-B791-4D88BE79B219}" srcOrd="2" destOrd="0" presId="urn:microsoft.com/office/officeart/2018/2/layout/IconVerticalSolidList"/>
    <dgm:cxn modelId="{88A272FE-A19F-4404-A226-F7C0A7BAA1C0}" type="presParOf" srcId="{554DAB78-05F0-470A-825A-60786A4B59F5}" destId="{F1F2B9F8-53A2-4F29-99B0-132EED8A7D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DAC2D-0347-446E-AC1A-E95F08A93AE8}"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D67AACAF-058D-44CC-BBB0-77ABFC855027}">
      <dgm:prSet/>
      <dgm:spPr/>
      <dgm:t>
        <a:bodyPr/>
        <a:lstStyle/>
        <a:p>
          <a:r>
            <a:rPr lang="en-US"/>
            <a:t>List your favorite physical exercises- activities</a:t>
          </a:r>
        </a:p>
      </dgm:t>
    </dgm:pt>
    <dgm:pt modelId="{E0163EF2-22CC-407E-9CDA-0E2B3AB4207F}" type="parTrans" cxnId="{6B86F892-4418-4952-9999-66F9783B010A}">
      <dgm:prSet/>
      <dgm:spPr/>
      <dgm:t>
        <a:bodyPr/>
        <a:lstStyle/>
        <a:p>
          <a:endParaRPr lang="en-US"/>
        </a:p>
      </dgm:t>
    </dgm:pt>
    <dgm:pt modelId="{CCF6D58D-008A-4D65-96E9-BF0D0A3FA806}" type="sibTrans" cxnId="{6B86F892-4418-4952-9999-66F9783B010A}">
      <dgm:prSet/>
      <dgm:spPr/>
      <dgm:t>
        <a:bodyPr/>
        <a:lstStyle/>
        <a:p>
          <a:endParaRPr lang="en-US"/>
        </a:p>
      </dgm:t>
    </dgm:pt>
    <dgm:pt modelId="{EB5D8D69-944B-4F4B-8BF9-1FE8191D48E6}">
      <dgm:prSet/>
      <dgm:spPr/>
      <dgm:t>
        <a:bodyPr/>
        <a:lstStyle/>
        <a:p>
          <a:r>
            <a:rPr lang="en-US"/>
            <a:t>Write what stretching and balance exercises you practice if any</a:t>
          </a:r>
        </a:p>
      </dgm:t>
    </dgm:pt>
    <dgm:pt modelId="{2306A081-76DC-451E-8BFC-345AD8065A7A}" type="parTrans" cxnId="{BF75274A-C070-4D7A-872E-C2244B5F4536}">
      <dgm:prSet/>
      <dgm:spPr/>
      <dgm:t>
        <a:bodyPr/>
        <a:lstStyle/>
        <a:p>
          <a:endParaRPr lang="en-US"/>
        </a:p>
      </dgm:t>
    </dgm:pt>
    <dgm:pt modelId="{F999F6CE-4670-4EAF-A0F9-0460123FC383}" type="sibTrans" cxnId="{BF75274A-C070-4D7A-872E-C2244B5F4536}">
      <dgm:prSet/>
      <dgm:spPr/>
      <dgm:t>
        <a:bodyPr/>
        <a:lstStyle/>
        <a:p>
          <a:endParaRPr lang="en-US"/>
        </a:p>
      </dgm:t>
    </dgm:pt>
    <dgm:pt modelId="{6C315D80-8D53-463E-9C4F-9FCEC59FCE3B}">
      <dgm:prSet/>
      <dgm:spPr/>
      <dgm:t>
        <a:bodyPr/>
        <a:lstStyle/>
        <a:p>
          <a:r>
            <a:rPr lang="en-US"/>
            <a:t>Think about which are your tips for a healthy sleep</a:t>
          </a:r>
        </a:p>
      </dgm:t>
    </dgm:pt>
    <dgm:pt modelId="{A4D0352D-539D-4257-82FA-16823DEFEEAC}" type="parTrans" cxnId="{34617DF6-0858-40FB-BF24-A7A82D58489D}">
      <dgm:prSet/>
      <dgm:spPr/>
      <dgm:t>
        <a:bodyPr/>
        <a:lstStyle/>
        <a:p>
          <a:endParaRPr lang="en-US"/>
        </a:p>
      </dgm:t>
    </dgm:pt>
    <dgm:pt modelId="{6623BAD2-9A33-46EF-8619-3A49C8CBD7EA}" type="sibTrans" cxnId="{34617DF6-0858-40FB-BF24-A7A82D58489D}">
      <dgm:prSet/>
      <dgm:spPr/>
      <dgm:t>
        <a:bodyPr/>
        <a:lstStyle/>
        <a:p>
          <a:endParaRPr lang="en-US"/>
        </a:p>
      </dgm:t>
    </dgm:pt>
    <dgm:pt modelId="{F55A1959-5F6F-43C7-8DA5-19F7B27A510B}">
      <dgm:prSet/>
      <dgm:spPr/>
      <dgm:t>
        <a:bodyPr/>
        <a:lstStyle/>
        <a:p>
          <a:r>
            <a:rPr lang="en-US"/>
            <a:t>Write what fruits and vegetables you take with your regular snacks and meals</a:t>
          </a:r>
        </a:p>
      </dgm:t>
    </dgm:pt>
    <dgm:pt modelId="{C4629E00-CEAC-4B0C-A172-12BBA624E5F2}" type="parTrans" cxnId="{0E97B527-E23F-4130-8C1A-EBEEDF3788F4}">
      <dgm:prSet/>
      <dgm:spPr/>
      <dgm:t>
        <a:bodyPr/>
        <a:lstStyle/>
        <a:p>
          <a:endParaRPr lang="en-US"/>
        </a:p>
      </dgm:t>
    </dgm:pt>
    <dgm:pt modelId="{A3605F63-011F-4F65-87A5-9F8AF5F3301F}" type="sibTrans" cxnId="{0E97B527-E23F-4130-8C1A-EBEEDF3788F4}">
      <dgm:prSet/>
      <dgm:spPr/>
      <dgm:t>
        <a:bodyPr/>
        <a:lstStyle/>
        <a:p>
          <a:endParaRPr lang="en-US"/>
        </a:p>
      </dgm:t>
    </dgm:pt>
    <dgm:pt modelId="{11229A54-33C4-4A2A-BA0D-E0A0ADFC50BE}">
      <dgm:prSet/>
      <dgm:spPr/>
      <dgm:t>
        <a:bodyPr/>
        <a:lstStyle/>
        <a:p>
          <a:r>
            <a:rPr lang="en-US"/>
            <a:t>Think about your fasting of animal fats and meat </a:t>
          </a:r>
        </a:p>
      </dgm:t>
    </dgm:pt>
    <dgm:pt modelId="{1E0F885C-7E2E-4AD4-B37A-945F012E9B12}" type="parTrans" cxnId="{C7A093E3-708A-47A1-8534-F1BE7B0C3597}">
      <dgm:prSet/>
      <dgm:spPr/>
      <dgm:t>
        <a:bodyPr/>
        <a:lstStyle/>
        <a:p>
          <a:endParaRPr lang="en-US"/>
        </a:p>
      </dgm:t>
    </dgm:pt>
    <dgm:pt modelId="{3F80AC34-C783-43DD-BCD7-196398469DAB}" type="sibTrans" cxnId="{C7A093E3-708A-47A1-8534-F1BE7B0C3597}">
      <dgm:prSet/>
      <dgm:spPr/>
      <dgm:t>
        <a:bodyPr/>
        <a:lstStyle/>
        <a:p>
          <a:endParaRPr lang="en-US"/>
        </a:p>
      </dgm:t>
    </dgm:pt>
    <dgm:pt modelId="{1CC5946D-F8FF-4DB1-B5E0-40E06D37C0CB}" type="pres">
      <dgm:prSet presAssocID="{BEADAC2D-0347-446E-AC1A-E95F08A93AE8}" presName="root" presStyleCnt="0">
        <dgm:presLayoutVars>
          <dgm:dir/>
          <dgm:resizeHandles val="exact"/>
        </dgm:presLayoutVars>
      </dgm:prSet>
      <dgm:spPr/>
    </dgm:pt>
    <dgm:pt modelId="{2E185557-E475-41C6-9131-79669FAB6C20}" type="pres">
      <dgm:prSet presAssocID="{D67AACAF-058D-44CC-BBB0-77ABFC855027}" presName="compNode" presStyleCnt="0"/>
      <dgm:spPr/>
    </dgm:pt>
    <dgm:pt modelId="{1DFD6EA4-5919-495C-8F09-917E0AE22899}" type="pres">
      <dgm:prSet presAssocID="{D67AACAF-058D-44CC-BBB0-77ABFC855027}" presName="bgRect" presStyleLbl="bgShp" presStyleIdx="0" presStyleCnt="5"/>
      <dgm:spPr/>
    </dgm:pt>
    <dgm:pt modelId="{4770C482-90BA-4DDF-97D5-5A679FA69FF0}" type="pres">
      <dgm:prSet presAssocID="{D67AACAF-058D-44CC-BBB0-77ABFC85502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09051F36-1DEA-416E-AD67-16C5F681EAF6}" type="pres">
      <dgm:prSet presAssocID="{D67AACAF-058D-44CC-BBB0-77ABFC855027}" presName="spaceRect" presStyleCnt="0"/>
      <dgm:spPr/>
    </dgm:pt>
    <dgm:pt modelId="{509670AD-5199-4E44-99C8-BA8ED2B4BD38}" type="pres">
      <dgm:prSet presAssocID="{D67AACAF-058D-44CC-BBB0-77ABFC855027}" presName="parTx" presStyleLbl="revTx" presStyleIdx="0" presStyleCnt="5">
        <dgm:presLayoutVars>
          <dgm:chMax val="0"/>
          <dgm:chPref val="0"/>
        </dgm:presLayoutVars>
      </dgm:prSet>
      <dgm:spPr/>
    </dgm:pt>
    <dgm:pt modelId="{4B8BAD3D-E697-4BEC-B9FD-DE00D74CA065}" type="pres">
      <dgm:prSet presAssocID="{CCF6D58D-008A-4D65-96E9-BF0D0A3FA806}" presName="sibTrans" presStyleCnt="0"/>
      <dgm:spPr/>
    </dgm:pt>
    <dgm:pt modelId="{D1F3BC51-02F2-4BDC-8C3B-120DC6DF9499}" type="pres">
      <dgm:prSet presAssocID="{EB5D8D69-944B-4F4B-8BF9-1FE8191D48E6}" presName="compNode" presStyleCnt="0"/>
      <dgm:spPr/>
    </dgm:pt>
    <dgm:pt modelId="{0D23E191-6DAF-473D-9319-B942B899C9C0}" type="pres">
      <dgm:prSet presAssocID="{EB5D8D69-944B-4F4B-8BF9-1FE8191D48E6}" presName="bgRect" presStyleLbl="bgShp" presStyleIdx="1" presStyleCnt="5"/>
      <dgm:spPr/>
    </dgm:pt>
    <dgm:pt modelId="{406EA250-F26E-4E7C-B557-B1A1D675D706}" type="pres">
      <dgm:prSet presAssocID="{EB5D8D69-944B-4F4B-8BF9-1FE8191D48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C52F240-9B6F-4AD2-A3E8-28DFCA632BBB}" type="pres">
      <dgm:prSet presAssocID="{EB5D8D69-944B-4F4B-8BF9-1FE8191D48E6}" presName="spaceRect" presStyleCnt="0"/>
      <dgm:spPr/>
    </dgm:pt>
    <dgm:pt modelId="{0A16F3D1-AC92-4258-AC77-488EA420E1C9}" type="pres">
      <dgm:prSet presAssocID="{EB5D8D69-944B-4F4B-8BF9-1FE8191D48E6}" presName="parTx" presStyleLbl="revTx" presStyleIdx="1" presStyleCnt="5">
        <dgm:presLayoutVars>
          <dgm:chMax val="0"/>
          <dgm:chPref val="0"/>
        </dgm:presLayoutVars>
      </dgm:prSet>
      <dgm:spPr/>
    </dgm:pt>
    <dgm:pt modelId="{CDDC9E76-2B70-4723-8EBF-5BD29A267B5E}" type="pres">
      <dgm:prSet presAssocID="{F999F6CE-4670-4EAF-A0F9-0460123FC383}" presName="sibTrans" presStyleCnt="0"/>
      <dgm:spPr/>
    </dgm:pt>
    <dgm:pt modelId="{F2A2406E-1D1B-45B2-BE80-8E6BD55384D8}" type="pres">
      <dgm:prSet presAssocID="{6C315D80-8D53-463E-9C4F-9FCEC59FCE3B}" presName="compNode" presStyleCnt="0"/>
      <dgm:spPr/>
    </dgm:pt>
    <dgm:pt modelId="{52D132ED-1CA0-4A9D-9789-7D178B595975}" type="pres">
      <dgm:prSet presAssocID="{6C315D80-8D53-463E-9C4F-9FCEC59FCE3B}" presName="bgRect" presStyleLbl="bgShp" presStyleIdx="2" presStyleCnt="5"/>
      <dgm:spPr/>
    </dgm:pt>
    <dgm:pt modelId="{D0B747E5-C745-4B8D-B533-0FBEC6D61CBF}" type="pres">
      <dgm:prSet presAssocID="{6C315D80-8D53-463E-9C4F-9FCEC59FCE3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D97447F-EA4C-40D5-B265-89502D103FEE}" type="pres">
      <dgm:prSet presAssocID="{6C315D80-8D53-463E-9C4F-9FCEC59FCE3B}" presName="spaceRect" presStyleCnt="0"/>
      <dgm:spPr/>
    </dgm:pt>
    <dgm:pt modelId="{280C5C13-970A-4C9D-A4B8-D600D54D6EA0}" type="pres">
      <dgm:prSet presAssocID="{6C315D80-8D53-463E-9C4F-9FCEC59FCE3B}" presName="parTx" presStyleLbl="revTx" presStyleIdx="2" presStyleCnt="5">
        <dgm:presLayoutVars>
          <dgm:chMax val="0"/>
          <dgm:chPref val="0"/>
        </dgm:presLayoutVars>
      </dgm:prSet>
      <dgm:spPr/>
    </dgm:pt>
    <dgm:pt modelId="{8482011D-75BB-45E4-9104-2BAFE6B3DFD8}" type="pres">
      <dgm:prSet presAssocID="{6623BAD2-9A33-46EF-8619-3A49C8CBD7EA}" presName="sibTrans" presStyleCnt="0"/>
      <dgm:spPr/>
    </dgm:pt>
    <dgm:pt modelId="{8A07A496-FAFC-4829-A3E9-14A930944D15}" type="pres">
      <dgm:prSet presAssocID="{F55A1959-5F6F-43C7-8DA5-19F7B27A510B}" presName="compNode" presStyleCnt="0"/>
      <dgm:spPr/>
    </dgm:pt>
    <dgm:pt modelId="{E45A8ADD-AC6B-4A01-B448-8934B55D687D}" type="pres">
      <dgm:prSet presAssocID="{F55A1959-5F6F-43C7-8DA5-19F7B27A510B}" presName="bgRect" presStyleLbl="bgShp" presStyleIdx="3" presStyleCnt="5"/>
      <dgm:spPr/>
    </dgm:pt>
    <dgm:pt modelId="{FC9BD1DA-84D8-4043-B6B1-4D5EA6868110}" type="pres">
      <dgm:prSet presAssocID="{F55A1959-5F6F-43C7-8DA5-19F7B27A51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ple"/>
        </a:ext>
      </dgm:extLst>
    </dgm:pt>
    <dgm:pt modelId="{913FFF1A-7248-4362-8F12-1B7AF17E6C2F}" type="pres">
      <dgm:prSet presAssocID="{F55A1959-5F6F-43C7-8DA5-19F7B27A510B}" presName="spaceRect" presStyleCnt="0"/>
      <dgm:spPr/>
    </dgm:pt>
    <dgm:pt modelId="{0DA5FA89-44AB-4508-A9BB-CB9725190BA0}" type="pres">
      <dgm:prSet presAssocID="{F55A1959-5F6F-43C7-8DA5-19F7B27A510B}" presName="parTx" presStyleLbl="revTx" presStyleIdx="3" presStyleCnt="5">
        <dgm:presLayoutVars>
          <dgm:chMax val="0"/>
          <dgm:chPref val="0"/>
        </dgm:presLayoutVars>
      </dgm:prSet>
      <dgm:spPr/>
    </dgm:pt>
    <dgm:pt modelId="{8F55BEAF-0B7B-4EE3-897C-D177536104F8}" type="pres">
      <dgm:prSet presAssocID="{A3605F63-011F-4F65-87A5-9F8AF5F3301F}" presName="sibTrans" presStyleCnt="0"/>
      <dgm:spPr/>
    </dgm:pt>
    <dgm:pt modelId="{DB080978-0601-4EBA-B5BC-65B2D3899982}" type="pres">
      <dgm:prSet presAssocID="{11229A54-33C4-4A2A-BA0D-E0A0ADFC50BE}" presName="compNode" presStyleCnt="0"/>
      <dgm:spPr/>
    </dgm:pt>
    <dgm:pt modelId="{62AF4E33-7902-45D9-A12D-995234DF5FE4}" type="pres">
      <dgm:prSet presAssocID="{11229A54-33C4-4A2A-BA0D-E0A0ADFC50BE}" presName="bgRect" presStyleLbl="bgShp" presStyleIdx="4" presStyleCnt="5"/>
      <dgm:spPr/>
    </dgm:pt>
    <dgm:pt modelId="{DF6A7AC2-E41A-4A45-9BB6-D6A44151514A}" type="pres">
      <dgm:prSet presAssocID="{11229A54-33C4-4A2A-BA0D-E0A0ADFC50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g"/>
        </a:ext>
      </dgm:extLst>
    </dgm:pt>
    <dgm:pt modelId="{21BEFCCE-BEA2-4BE8-9C7B-775E615F947B}" type="pres">
      <dgm:prSet presAssocID="{11229A54-33C4-4A2A-BA0D-E0A0ADFC50BE}" presName="spaceRect" presStyleCnt="0"/>
      <dgm:spPr/>
    </dgm:pt>
    <dgm:pt modelId="{B729BED2-7E17-4F8C-81CF-92E4108F520F}" type="pres">
      <dgm:prSet presAssocID="{11229A54-33C4-4A2A-BA0D-E0A0ADFC50BE}" presName="parTx" presStyleLbl="revTx" presStyleIdx="4" presStyleCnt="5">
        <dgm:presLayoutVars>
          <dgm:chMax val="0"/>
          <dgm:chPref val="0"/>
        </dgm:presLayoutVars>
      </dgm:prSet>
      <dgm:spPr/>
    </dgm:pt>
  </dgm:ptLst>
  <dgm:cxnLst>
    <dgm:cxn modelId="{62DEEF0B-D897-49DF-8CD1-C53F1B73AD1A}" type="presOf" srcId="{BEADAC2D-0347-446E-AC1A-E95F08A93AE8}" destId="{1CC5946D-F8FF-4DB1-B5E0-40E06D37C0CB}" srcOrd="0" destOrd="0" presId="urn:microsoft.com/office/officeart/2018/2/layout/IconVerticalSolidList"/>
    <dgm:cxn modelId="{D8E39820-1951-45E4-A4B1-3BB7817CC139}" type="presOf" srcId="{F55A1959-5F6F-43C7-8DA5-19F7B27A510B}" destId="{0DA5FA89-44AB-4508-A9BB-CB9725190BA0}" srcOrd="0" destOrd="0" presId="urn:microsoft.com/office/officeart/2018/2/layout/IconVerticalSolidList"/>
    <dgm:cxn modelId="{0E97B527-E23F-4130-8C1A-EBEEDF3788F4}" srcId="{BEADAC2D-0347-446E-AC1A-E95F08A93AE8}" destId="{F55A1959-5F6F-43C7-8DA5-19F7B27A510B}" srcOrd="3" destOrd="0" parTransId="{C4629E00-CEAC-4B0C-A172-12BBA624E5F2}" sibTransId="{A3605F63-011F-4F65-87A5-9F8AF5F3301F}"/>
    <dgm:cxn modelId="{0922F938-4D9B-4E6D-BB48-5E2AF8DEBCC2}" type="presOf" srcId="{6C315D80-8D53-463E-9C4F-9FCEC59FCE3B}" destId="{280C5C13-970A-4C9D-A4B8-D600D54D6EA0}" srcOrd="0" destOrd="0" presId="urn:microsoft.com/office/officeart/2018/2/layout/IconVerticalSolidList"/>
    <dgm:cxn modelId="{BF75274A-C070-4D7A-872E-C2244B5F4536}" srcId="{BEADAC2D-0347-446E-AC1A-E95F08A93AE8}" destId="{EB5D8D69-944B-4F4B-8BF9-1FE8191D48E6}" srcOrd="1" destOrd="0" parTransId="{2306A081-76DC-451E-8BFC-345AD8065A7A}" sibTransId="{F999F6CE-4670-4EAF-A0F9-0460123FC383}"/>
    <dgm:cxn modelId="{B13A9783-2D91-4818-8701-34475D94F676}" type="presOf" srcId="{EB5D8D69-944B-4F4B-8BF9-1FE8191D48E6}" destId="{0A16F3D1-AC92-4258-AC77-488EA420E1C9}" srcOrd="0" destOrd="0" presId="urn:microsoft.com/office/officeart/2018/2/layout/IconVerticalSolidList"/>
    <dgm:cxn modelId="{6B86F892-4418-4952-9999-66F9783B010A}" srcId="{BEADAC2D-0347-446E-AC1A-E95F08A93AE8}" destId="{D67AACAF-058D-44CC-BBB0-77ABFC855027}" srcOrd="0" destOrd="0" parTransId="{E0163EF2-22CC-407E-9CDA-0E2B3AB4207F}" sibTransId="{CCF6D58D-008A-4D65-96E9-BF0D0A3FA806}"/>
    <dgm:cxn modelId="{937D69B4-25A1-45A4-8770-CAF5C6E015CD}" type="presOf" srcId="{D67AACAF-058D-44CC-BBB0-77ABFC855027}" destId="{509670AD-5199-4E44-99C8-BA8ED2B4BD38}" srcOrd="0" destOrd="0" presId="urn:microsoft.com/office/officeart/2018/2/layout/IconVerticalSolidList"/>
    <dgm:cxn modelId="{C7A093E3-708A-47A1-8534-F1BE7B0C3597}" srcId="{BEADAC2D-0347-446E-AC1A-E95F08A93AE8}" destId="{11229A54-33C4-4A2A-BA0D-E0A0ADFC50BE}" srcOrd="4" destOrd="0" parTransId="{1E0F885C-7E2E-4AD4-B37A-945F012E9B12}" sibTransId="{3F80AC34-C783-43DD-BCD7-196398469DAB}"/>
    <dgm:cxn modelId="{34617DF6-0858-40FB-BF24-A7A82D58489D}" srcId="{BEADAC2D-0347-446E-AC1A-E95F08A93AE8}" destId="{6C315D80-8D53-463E-9C4F-9FCEC59FCE3B}" srcOrd="2" destOrd="0" parTransId="{A4D0352D-539D-4257-82FA-16823DEFEEAC}" sibTransId="{6623BAD2-9A33-46EF-8619-3A49C8CBD7EA}"/>
    <dgm:cxn modelId="{836D35FE-4CDA-47CF-980E-86FE68653207}" type="presOf" srcId="{11229A54-33C4-4A2A-BA0D-E0A0ADFC50BE}" destId="{B729BED2-7E17-4F8C-81CF-92E4108F520F}" srcOrd="0" destOrd="0" presId="urn:microsoft.com/office/officeart/2018/2/layout/IconVerticalSolidList"/>
    <dgm:cxn modelId="{837FEC16-2D8E-43B9-8529-3EE631E2E4C4}" type="presParOf" srcId="{1CC5946D-F8FF-4DB1-B5E0-40E06D37C0CB}" destId="{2E185557-E475-41C6-9131-79669FAB6C20}" srcOrd="0" destOrd="0" presId="urn:microsoft.com/office/officeart/2018/2/layout/IconVerticalSolidList"/>
    <dgm:cxn modelId="{40F22441-1B88-43A9-B79C-0E85217D8865}" type="presParOf" srcId="{2E185557-E475-41C6-9131-79669FAB6C20}" destId="{1DFD6EA4-5919-495C-8F09-917E0AE22899}" srcOrd="0" destOrd="0" presId="urn:microsoft.com/office/officeart/2018/2/layout/IconVerticalSolidList"/>
    <dgm:cxn modelId="{8FA0EBBA-7B03-4B66-BF0B-08193724C1E5}" type="presParOf" srcId="{2E185557-E475-41C6-9131-79669FAB6C20}" destId="{4770C482-90BA-4DDF-97D5-5A679FA69FF0}" srcOrd="1" destOrd="0" presId="urn:microsoft.com/office/officeart/2018/2/layout/IconVerticalSolidList"/>
    <dgm:cxn modelId="{42C8DEA4-4175-4C79-B411-D727E54DCB84}" type="presParOf" srcId="{2E185557-E475-41C6-9131-79669FAB6C20}" destId="{09051F36-1DEA-416E-AD67-16C5F681EAF6}" srcOrd="2" destOrd="0" presId="urn:microsoft.com/office/officeart/2018/2/layout/IconVerticalSolidList"/>
    <dgm:cxn modelId="{28E5693E-F704-4C98-9A3E-1D30D7DC8BA5}" type="presParOf" srcId="{2E185557-E475-41C6-9131-79669FAB6C20}" destId="{509670AD-5199-4E44-99C8-BA8ED2B4BD38}" srcOrd="3" destOrd="0" presId="urn:microsoft.com/office/officeart/2018/2/layout/IconVerticalSolidList"/>
    <dgm:cxn modelId="{A1A43BFD-FADC-4660-8F4A-112F79E14FF1}" type="presParOf" srcId="{1CC5946D-F8FF-4DB1-B5E0-40E06D37C0CB}" destId="{4B8BAD3D-E697-4BEC-B9FD-DE00D74CA065}" srcOrd="1" destOrd="0" presId="urn:microsoft.com/office/officeart/2018/2/layout/IconVerticalSolidList"/>
    <dgm:cxn modelId="{D6D268D8-7525-4C0E-A8BA-96AF86C457E7}" type="presParOf" srcId="{1CC5946D-F8FF-4DB1-B5E0-40E06D37C0CB}" destId="{D1F3BC51-02F2-4BDC-8C3B-120DC6DF9499}" srcOrd="2" destOrd="0" presId="urn:microsoft.com/office/officeart/2018/2/layout/IconVerticalSolidList"/>
    <dgm:cxn modelId="{CCBE6F10-F7D4-40CA-9225-5BE288CFE940}" type="presParOf" srcId="{D1F3BC51-02F2-4BDC-8C3B-120DC6DF9499}" destId="{0D23E191-6DAF-473D-9319-B942B899C9C0}" srcOrd="0" destOrd="0" presId="urn:microsoft.com/office/officeart/2018/2/layout/IconVerticalSolidList"/>
    <dgm:cxn modelId="{93CBDFBB-7AB6-4EF8-B40A-4E292006E2D6}" type="presParOf" srcId="{D1F3BC51-02F2-4BDC-8C3B-120DC6DF9499}" destId="{406EA250-F26E-4E7C-B557-B1A1D675D706}" srcOrd="1" destOrd="0" presId="urn:microsoft.com/office/officeart/2018/2/layout/IconVerticalSolidList"/>
    <dgm:cxn modelId="{6D0B745F-D1CE-43B3-81C7-D635D8A92252}" type="presParOf" srcId="{D1F3BC51-02F2-4BDC-8C3B-120DC6DF9499}" destId="{EC52F240-9B6F-4AD2-A3E8-28DFCA632BBB}" srcOrd="2" destOrd="0" presId="urn:microsoft.com/office/officeart/2018/2/layout/IconVerticalSolidList"/>
    <dgm:cxn modelId="{BAD5B9E2-F6D1-4C13-A16E-992279C1437B}" type="presParOf" srcId="{D1F3BC51-02F2-4BDC-8C3B-120DC6DF9499}" destId="{0A16F3D1-AC92-4258-AC77-488EA420E1C9}" srcOrd="3" destOrd="0" presId="urn:microsoft.com/office/officeart/2018/2/layout/IconVerticalSolidList"/>
    <dgm:cxn modelId="{A1901BD8-D946-456E-8A65-921C241324B3}" type="presParOf" srcId="{1CC5946D-F8FF-4DB1-B5E0-40E06D37C0CB}" destId="{CDDC9E76-2B70-4723-8EBF-5BD29A267B5E}" srcOrd="3" destOrd="0" presId="urn:microsoft.com/office/officeart/2018/2/layout/IconVerticalSolidList"/>
    <dgm:cxn modelId="{892C62C5-CE94-495F-8FFC-1540BBF37CD2}" type="presParOf" srcId="{1CC5946D-F8FF-4DB1-B5E0-40E06D37C0CB}" destId="{F2A2406E-1D1B-45B2-BE80-8E6BD55384D8}" srcOrd="4" destOrd="0" presId="urn:microsoft.com/office/officeart/2018/2/layout/IconVerticalSolidList"/>
    <dgm:cxn modelId="{DD61F0C5-CF11-4EA7-A873-A6C81D19925F}" type="presParOf" srcId="{F2A2406E-1D1B-45B2-BE80-8E6BD55384D8}" destId="{52D132ED-1CA0-4A9D-9789-7D178B595975}" srcOrd="0" destOrd="0" presId="urn:microsoft.com/office/officeart/2018/2/layout/IconVerticalSolidList"/>
    <dgm:cxn modelId="{46D54B32-E9D6-4661-AEFB-526806C40894}" type="presParOf" srcId="{F2A2406E-1D1B-45B2-BE80-8E6BD55384D8}" destId="{D0B747E5-C745-4B8D-B533-0FBEC6D61CBF}" srcOrd="1" destOrd="0" presId="urn:microsoft.com/office/officeart/2018/2/layout/IconVerticalSolidList"/>
    <dgm:cxn modelId="{4539FDAE-3A15-44E7-B2E2-5DDBB93A3DEF}" type="presParOf" srcId="{F2A2406E-1D1B-45B2-BE80-8E6BD55384D8}" destId="{6D97447F-EA4C-40D5-B265-89502D103FEE}" srcOrd="2" destOrd="0" presId="urn:microsoft.com/office/officeart/2018/2/layout/IconVerticalSolidList"/>
    <dgm:cxn modelId="{81839322-EB59-4F31-BDBF-BEAD2F6C7C77}" type="presParOf" srcId="{F2A2406E-1D1B-45B2-BE80-8E6BD55384D8}" destId="{280C5C13-970A-4C9D-A4B8-D600D54D6EA0}" srcOrd="3" destOrd="0" presId="urn:microsoft.com/office/officeart/2018/2/layout/IconVerticalSolidList"/>
    <dgm:cxn modelId="{6CE7B20E-2A5A-4855-B8EA-3640D497C760}" type="presParOf" srcId="{1CC5946D-F8FF-4DB1-B5E0-40E06D37C0CB}" destId="{8482011D-75BB-45E4-9104-2BAFE6B3DFD8}" srcOrd="5" destOrd="0" presId="urn:microsoft.com/office/officeart/2018/2/layout/IconVerticalSolidList"/>
    <dgm:cxn modelId="{48531012-62A8-488C-9F09-BE3C28C2DB95}" type="presParOf" srcId="{1CC5946D-F8FF-4DB1-B5E0-40E06D37C0CB}" destId="{8A07A496-FAFC-4829-A3E9-14A930944D15}" srcOrd="6" destOrd="0" presId="urn:microsoft.com/office/officeart/2018/2/layout/IconVerticalSolidList"/>
    <dgm:cxn modelId="{086DA97D-5482-4F3E-BA21-3370E9492B16}" type="presParOf" srcId="{8A07A496-FAFC-4829-A3E9-14A930944D15}" destId="{E45A8ADD-AC6B-4A01-B448-8934B55D687D}" srcOrd="0" destOrd="0" presId="urn:microsoft.com/office/officeart/2018/2/layout/IconVerticalSolidList"/>
    <dgm:cxn modelId="{EE43BF8C-122E-48B3-B32B-37E6DC27E12C}" type="presParOf" srcId="{8A07A496-FAFC-4829-A3E9-14A930944D15}" destId="{FC9BD1DA-84D8-4043-B6B1-4D5EA6868110}" srcOrd="1" destOrd="0" presId="urn:microsoft.com/office/officeart/2018/2/layout/IconVerticalSolidList"/>
    <dgm:cxn modelId="{6CAC34A1-30DD-4EA0-BF8B-22A43E11527B}" type="presParOf" srcId="{8A07A496-FAFC-4829-A3E9-14A930944D15}" destId="{913FFF1A-7248-4362-8F12-1B7AF17E6C2F}" srcOrd="2" destOrd="0" presId="urn:microsoft.com/office/officeart/2018/2/layout/IconVerticalSolidList"/>
    <dgm:cxn modelId="{587E02D4-6878-4AA8-877F-CCE55E0E7328}" type="presParOf" srcId="{8A07A496-FAFC-4829-A3E9-14A930944D15}" destId="{0DA5FA89-44AB-4508-A9BB-CB9725190BA0}" srcOrd="3" destOrd="0" presId="urn:microsoft.com/office/officeart/2018/2/layout/IconVerticalSolidList"/>
    <dgm:cxn modelId="{1600C19D-6103-43C5-9979-C903FC1B5654}" type="presParOf" srcId="{1CC5946D-F8FF-4DB1-B5E0-40E06D37C0CB}" destId="{8F55BEAF-0B7B-4EE3-897C-D177536104F8}" srcOrd="7" destOrd="0" presId="urn:microsoft.com/office/officeart/2018/2/layout/IconVerticalSolidList"/>
    <dgm:cxn modelId="{2D5F90B6-0D82-46A9-A8DC-840DB8380B31}" type="presParOf" srcId="{1CC5946D-F8FF-4DB1-B5E0-40E06D37C0CB}" destId="{DB080978-0601-4EBA-B5BC-65B2D3899982}" srcOrd="8" destOrd="0" presId="urn:microsoft.com/office/officeart/2018/2/layout/IconVerticalSolidList"/>
    <dgm:cxn modelId="{3974C2AB-2C82-43A4-97F4-94956A489EF4}" type="presParOf" srcId="{DB080978-0601-4EBA-B5BC-65B2D3899982}" destId="{62AF4E33-7902-45D9-A12D-995234DF5FE4}" srcOrd="0" destOrd="0" presId="urn:microsoft.com/office/officeart/2018/2/layout/IconVerticalSolidList"/>
    <dgm:cxn modelId="{5E214143-AABE-4F15-AE9A-347004A6E4A3}" type="presParOf" srcId="{DB080978-0601-4EBA-B5BC-65B2D3899982}" destId="{DF6A7AC2-E41A-4A45-9BB6-D6A44151514A}" srcOrd="1" destOrd="0" presId="urn:microsoft.com/office/officeart/2018/2/layout/IconVerticalSolidList"/>
    <dgm:cxn modelId="{69E2327D-A5BC-42CD-BBC9-5FB5FB2DEEAF}" type="presParOf" srcId="{DB080978-0601-4EBA-B5BC-65B2D3899982}" destId="{21BEFCCE-BEA2-4BE8-9C7B-775E615F947B}" srcOrd="2" destOrd="0" presId="urn:microsoft.com/office/officeart/2018/2/layout/IconVerticalSolidList"/>
    <dgm:cxn modelId="{9B070F4E-1008-40D0-8882-201F49AB0ADA}" type="presParOf" srcId="{DB080978-0601-4EBA-B5BC-65B2D3899982}" destId="{B729BED2-7E17-4F8C-81CF-92E4108F52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1CD81-5F0C-49B2-A80E-C3AC5FC3F892}" type="doc">
      <dgm:prSet loTypeId="urn:microsoft.com/office/officeart/2016/7/layout/VerticalHollowActionList" loCatId="List" qsTypeId="urn:microsoft.com/office/officeart/2005/8/quickstyle/simple2" qsCatId="simple" csTypeId="urn:microsoft.com/office/officeart/2005/8/colors/colorful2" csCatId="colorful"/>
      <dgm:spPr/>
      <dgm:t>
        <a:bodyPr/>
        <a:lstStyle/>
        <a:p>
          <a:endParaRPr lang="en-US"/>
        </a:p>
      </dgm:t>
    </dgm:pt>
    <dgm:pt modelId="{94E15A76-9A5B-4AB4-926E-1DB92F62C7C6}">
      <dgm:prSet/>
      <dgm:spPr/>
      <dgm:t>
        <a:bodyPr/>
        <a:lstStyle/>
        <a:p>
          <a:r>
            <a:rPr lang="en-US"/>
            <a:t>List</a:t>
          </a:r>
        </a:p>
      </dgm:t>
    </dgm:pt>
    <dgm:pt modelId="{B101CE13-91BD-41E6-B0E8-CDE12D829803}" type="parTrans" cxnId="{3AD540A0-D676-4527-9C6E-F2E4DA3A1FA6}">
      <dgm:prSet/>
      <dgm:spPr/>
      <dgm:t>
        <a:bodyPr/>
        <a:lstStyle/>
        <a:p>
          <a:endParaRPr lang="en-US"/>
        </a:p>
      </dgm:t>
    </dgm:pt>
    <dgm:pt modelId="{59C8FA28-08A6-4715-B5EA-9CEE1EE4F338}" type="sibTrans" cxnId="{3AD540A0-D676-4527-9C6E-F2E4DA3A1FA6}">
      <dgm:prSet/>
      <dgm:spPr/>
      <dgm:t>
        <a:bodyPr/>
        <a:lstStyle/>
        <a:p>
          <a:endParaRPr lang="en-US"/>
        </a:p>
      </dgm:t>
    </dgm:pt>
    <dgm:pt modelId="{F0C95651-3AC5-4A72-B963-EECF70EC4C9F}">
      <dgm:prSet/>
      <dgm:spPr/>
      <dgm:t>
        <a:bodyPr/>
        <a:lstStyle/>
        <a:p>
          <a:r>
            <a:rPr lang="en-US"/>
            <a:t>List the activities that relax you</a:t>
          </a:r>
        </a:p>
      </dgm:t>
    </dgm:pt>
    <dgm:pt modelId="{C2F4D1C7-A1D5-4ABB-888D-937AD3C12F42}" type="parTrans" cxnId="{6E4D5CC3-3C82-4EE9-9C17-ADC960ECB145}">
      <dgm:prSet/>
      <dgm:spPr/>
      <dgm:t>
        <a:bodyPr/>
        <a:lstStyle/>
        <a:p>
          <a:endParaRPr lang="en-US"/>
        </a:p>
      </dgm:t>
    </dgm:pt>
    <dgm:pt modelId="{A3B0A2AB-E3DA-4D81-B4A2-7E48F29AB3EC}" type="sibTrans" cxnId="{6E4D5CC3-3C82-4EE9-9C17-ADC960ECB145}">
      <dgm:prSet/>
      <dgm:spPr/>
      <dgm:t>
        <a:bodyPr/>
        <a:lstStyle/>
        <a:p>
          <a:endParaRPr lang="en-US"/>
        </a:p>
      </dgm:t>
    </dgm:pt>
    <dgm:pt modelId="{F841DA28-3D95-4870-9A0D-3DC7F618DBDD}">
      <dgm:prSet/>
      <dgm:spPr/>
      <dgm:t>
        <a:bodyPr/>
        <a:lstStyle/>
        <a:p>
          <a:r>
            <a:rPr lang="en-US"/>
            <a:t>Meditate about</a:t>
          </a:r>
        </a:p>
      </dgm:t>
    </dgm:pt>
    <dgm:pt modelId="{FBFA6658-E6A8-4162-89D7-31FC534DC7F0}" type="parTrans" cxnId="{5ADE5D10-139F-4F68-B357-F80AB8A8E52D}">
      <dgm:prSet/>
      <dgm:spPr/>
      <dgm:t>
        <a:bodyPr/>
        <a:lstStyle/>
        <a:p>
          <a:endParaRPr lang="en-US"/>
        </a:p>
      </dgm:t>
    </dgm:pt>
    <dgm:pt modelId="{4C7158E6-94C6-4225-AEDD-A0A5419997BA}" type="sibTrans" cxnId="{5ADE5D10-139F-4F68-B357-F80AB8A8E52D}">
      <dgm:prSet/>
      <dgm:spPr/>
      <dgm:t>
        <a:bodyPr/>
        <a:lstStyle/>
        <a:p>
          <a:endParaRPr lang="en-US"/>
        </a:p>
      </dgm:t>
    </dgm:pt>
    <dgm:pt modelId="{CB35242F-8AF9-4FF3-9806-13A3EEB92DE3}">
      <dgm:prSet/>
      <dgm:spPr/>
      <dgm:t>
        <a:bodyPr/>
        <a:lstStyle/>
        <a:p>
          <a:r>
            <a:rPr lang="en-US"/>
            <a:t>Meditate about the music you like</a:t>
          </a:r>
        </a:p>
      </dgm:t>
    </dgm:pt>
    <dgm:pt modelId="{1377D171-9863-4A63-86D0-3992C4AD40FD}" type="parTrans" cxnId="{76C86654-F677-460D-8D1B-E621CDF94F70}">
      <dgm:prSet/>
      <dgm:spPr/>
      <dgm:t>
        <a:bodyPr/>
        <a:lstStyle/>
        <a:p>
          <a:endParaRPr lang="en-US"/>
        </a:p>
      </dgm:t>
    </dgm:pt>
    <dgm:pt modelId="{D437A1DF-E34E-4609-8ECF-6BAF5277DF52}" type="sibTrans" cxnId="{76C86654-F677-460D-8D1B-E621CDF94F70}">
      <dgm:prSet/>
      <dgm:spPr/>
      <dgm:t>
        <a:bodyPr/>
        <a:lstStyle/>
        <a:p>
          <a:endParaRPr lang="en-US"/>
        </a:p>
      </dgm:t>
    </dgm:pt>
    <dgm:pt modelId="{5A83F36F-F1C9-4DFA-AE1E-9131F145EBAC}">
      <dgm:prSet/>
      <dgm:spPr/>
      <dgm:t>
        <a:bodyPr/>
        <a:lstStyle/>
        <a:p>
          <a:r>
            <a:rPr lang="en-US"/>
            <a:t>Reflect about</a:t>
          </a:r>
        </a:p>
      </dgm:t>
    </dgm:pt>
    <dgm:pt modelId="{4989354C-5D43-4ED4-B9C6-29399BA72BF3}" type="parTrans" cxnId="{462D55B5-EA73-4FFC-AE66-25DE9C94E841}">
      <dgm:prSet/>
      <dgm:spPr/>
      <dgm:t>
        <a:bodyPr/>
        <a:lstStyle/>
        <a:p>
          <a:endParaRPr lang="en-US"/>
        </a:p>
      </dgm:t>
    </dgm:pt>
    <dgm:pt modelId="{E4003091-3515-4AB5-BEE5-BC0A776CC302}" type="sibTrans" cxnId="{462D55B5-EA73-4FFC-AE66-25DE9C94E841}">
      <dgm:prSet/>
      <dgm:spPr/>
      <dgm:t>
        <a:bodyPr/>
        <a:lstStyle/>
        <a:p>
          <a:endParaRPr lang="en-US"/>
        </a:p>
      </dgm:t>
    </dgm:pt>
    <dgm:pt modelId="{E58A13E8-D07E-4877-81AA-5241693F841B}">
      <dgm:prSet/>
      <dgm:spPr/>
      <dgm:t>
        <a:bodyPr/>
        <a:lstStyle/>
        <a:p>
          <a:r>
            <a:rPr lang="en-US"/>
            <a:t>Reflect about what makes you feel pleasant</a:t>
          </a:r>
        </a:p>
      </dgm:t>
    </dgm:pt>
    <dgm:pt modelId="{B491B398-FC47-46F5-9FCC-56C33CE09772}" type="parTrans" cxnId="{FC525F8E-9EB5-4867-A219-BF06C74A250F}">
      <dgm:prSet/>
      <dgm:spPr/>
      <dgm:t>
        <a:bodyPr/>
        <a:lstStyle/>
        <a:p>
          <a:endParaRPr lang="en-US"/>
        </a:p>
      </dgm:t>
    </dgm:pt>
    <dgm:pt modelId="{03AC1C7A-4A7C-4AFA-86D2-E3A6686AACC7}" type="sibTrans" cxnId="{FC525F8E-9EB5-4867-A219-BF06C74A250F}">
      <dgm:prSet/>
      <dgm:spPr/>
      <dgm:t>
        <a:bodyPr/>
        <a:lstStyle/>
        <a:p>
          <a:endParaRPr lang="en-US"/>
        </a:p>
      </dgm:t>
    </dgm:pt>
    <dgm:pt modelId="{C85C8234-7DC9-4871-8FE9-363D0F44028F}">
      <dgm:prSet/>
      <dgm:spPr/>
      <dgm:t>
        <a:bodyPr/>
        <a:lstStyle/>
        <a:p>
          <a:r>
            <a:rPr lang="en-US"/>
            <a:t>Write about</a:t>
          </a:r>
        </a:p>
      </dgm:t>
    </dgm:pt>
    <dgm:pt modelId="{5E78B986-7E3E-4618-8C56-A00BFA054644}" type="parTrans" cxnId="{F6D966C2-00DF-4F15-AAA0-88CDF923C081}">
      <dgm:prSet/>
      <dgm:spPr/>
      <dgm:t>
        <a:bodyPr/>
        <a:lstStyle/>
        <a:p>
          <a:endParaRPr lang="en-US"/>
        </a:p>
      </dgm:t>
    </dgm:pt>
    <dgm:pt modelId="{A4F9E10D-1A9B-4C4A-97AC-5AB24AF4BA10}" type="sibTrans" cxnId="{F6D966C2-00DF-4F15-AAA0-88CDF923C081}">
      <dgm:prSet/>
      <dgm:spPr/>
      <dgm:t>
        <a:bodyPr/>
        <a:lstStyle/>
        <a:p>
          <a:endParaRPr lang="en-US"/>
        </a:p>
      </dgm:t>
    </dgm:pt>
    <dgm:pt modelId="{943046B5-8985-4040-AD85-39C9E92B1D7B}">
      <dgm:prSet/>
      <dgm:spPr/>
      <dgm:t>
        <a:bodyPr/>
        <a:lstStyle/>
        <a:p>
          <a:r>
            <a:rPr lang="en-US"/>
            <a:t>Write about happy things and people who make you happy </a:t>
          </a:r>
        </a:p>
      </dgm:t>
    </dgm:pt>
    <dgm:pt modelId="{4B65AAFE-C6CF-4CE6-87B7-E1D43905AF21}" type="parTrans" cxnId="{6F0AD28D-9F7D-4582-8A12-7C78A35C6AAD}">
      <dgm:prSet/>
      <dgm:spPr/>
      <dgm:t>
        <a:bodyPr/>
        <a:lstStyle/>
        <a:p>
          <a:endParaRPr lang="en-US"/>
        </a:p>
      </dgm:t>
    </dgm:pt>
    <dgm:pt modelId="{3684C035-9813-4076-B44A-C5E0FF0866DD}" type="sibTrans" cxnId="{6F0AD28D-9F7D-4582-8A12-7C78A35C6AAD}">
      <dgm:prSet/>
      <dgm:spPr/>
      <dgm:t>
        <a:bodyPr/>
        <a:lstStyle/>
        <a:p>
          <a:endParaRPr lang="en-US"/>
        </a:p>
      </dgm:t>
    </dgm:pt>
    <dgm:pt modelId="{01E66B38-42DC-44FC-827D-FCEBC3F8AE60}" type="pres">
      <dgm:prSet presAssocID="{46E1CD81-5F0C-49B2-A80E-C3AC5FC3F892}" presName="Name0" presStyleCnt="0">
        <dgm:presLayoutVars>
          <dgm:dir/>
          <dgm:animLvl val="lvl"/>
          <dgm:resizeHandles val="exact"/>
        </dgm:presLayoutVars>
      </dgm:prSet>
      <dgm:spPr/>
    </dgm:pt>
    <dgm:pt modelId="{D09DB2B6-A22F-45E6-94FF-8557BBE200F5}" type="pres">
      <dgm:prSet presAssocID="{94E15A76-9A5B-4AB4-926E-1DB92F62C7C6}" presName="linNode" presStyleCnt="0"/>
      <dgm:spPr/>
    </dgm:pt>
    <dgm:pt modelId="{39EEF3E0-414A-443E-9359-EC7F666E2DBC}" type="pres">
      <dgm:prSet presAssocID="{94E15A76-9A5B-4AB4-926E-1DB92F62C7C6}" presName="parentText" presStyleLbl="solidFgAcc1" presStyleIdx="0" presStyleCnt="4">
        <dgm:presLayoutVars>
          <dgm:chMax val="1"/>
          <dgm:bulletEnabled/>
        </dgm:presLayoutVars>
      </dgm:prSet>
      <dgm:spPr/>
    </dgm:pt>
    <dgm:pt modelId="{D67E7C13-1509-4714-857F-A25F5A12094B}" type="pres">
      <dgm:prSet presAssocID="{94E15A76-9A5B-4AB4-926E-1DB92F62C7C6}" presName="descendantText" presStyleLbl="alignNode1" presStyleIdx="0" presStyleCnt="4">
        <dgm:presLayoutVars>
          <dgm:bulletEnabled/>
        </dgm:presLayoutVars>
      </dgm:prSet>
      <dgm:spPr/>
    </dgm:pt>
    <dgm:pt modelId="{9726D816-980C-439A-9FD0-1CB97E008697}" type="pres">
      <dgm:prSet presAssocID="{59C8FA28-08A6-4715-B5EA-9CEE1EE4F338}" presName="sp" presStyleCnt="0"/>
      <dgm:spPr/>
    </dgm:pt>
    <dgm:pt modelId="{0E933552-43B4-4D1E-90E0-F1E514A4E9EF}" type="pres">
      <dgm:prSet presAssocID="{F841DA28-3D95-4870-9A0D-3DC7F618DBDD}" presName="linNode" presStyleCnt="0"/>
      <dgm:spPr/>
    </dgm:pt>
    <dgm:pt modelId="{904CE88A-5AA6-4B97-BF63-BCD7FEA77DB3}" type="pres">
      <dgm:prSet presAssocID="{F841DA28-3D95-4870-9A0D-3DC7F618DBDD}" presName="parentText" presStyleLbl="solidFgAcc1" presStyleIdx="1" presStyleCnt="4">
        <dgm:presLayoutVars>
          <dgm:chMax val="1"/>
          <dgm:bulletEnabled/>
        </dgm:presLayoutVars>
      </dgm:prSet>
      <dgm:spPr/>
    </dgm:pt>
    <dgm:pt modelId="{4C5A12E0-0787-4DB3-8BEA-3607373F8B2C}" type="pres">
      <dgm:prSet presAssocID="{F841DA28-3D95-4870-9A0D-3DC7F618DBDD}" presName="descendantText" presStyleLbl="alignNode1" presStyleIdx="1" presStyleCnt="4">
        <dgm:presLayoutVars>
          <dgm:bulletEnabled/>
        </dgm:presLayoutVars>
      </dgm:prSet>
      <dgm:spPr/>
    </dgm:pt>
    <dgm:pt modelId="{BEB86EB5-916E-4FFC-9EA4-93816F76A8C0}" type="pres">
      <dgm:prSet presAssocID="{4C7158E6-94C6-4225-AEDD-A0A5419997BA}" presName="sp" presStyleCnt="0"/>
      <dgm:spPr/>
    </dgm:pt>
    <dgm:pt modelId="{0766DDD2-178F-4779-9688-7D08B1B10D3C}" type="pres">
      <dgm:prSet presAssocID="{5A83F36F-F1C9-4DFA-AE1E-9131F145EBAC}" presName="linNode" presStyleCnt="0"/>
      <dgm:spPr/>
    </dgm:pt>
    <dgm:pt modelId="{531EC68B-2376-43A8-B249-32D17E4C47A2}" type="pres">
      <dgm:prSet presAssocID="{5A83F36F-F1C9-4DFA-AE1E-9131F145EBAC}" presName="parentText" presStyleLbl="solidFgAcc1" presStyleIdx="2" presStyleCnt="4">
        <dgm:presLayoutVars>
          <dgm:chMax val="1"/>
          <dgm:bulletEnabled/>
        </dgm:presLayoutVars>
      </dgm:prSet>
      <dgm:spPr/>
    </dgm:pt>
    <dgm:pt modelId="{AAA71A3B-9CE0-4C7F-9EB5-E39692F2DA4F}" type="pres">
      <dgm:prSet presAssocID="{5A83F36F-F1C9-4DFA-AE1E-9131F145EBAC}" presName="descendantText" presStyleLbl="alignNode1" presStyleIdx="2" presStyleCnt="4">
        <dgm:presLayoutVars>
          <dgm:bulletEnabled/>
        </dgm:presLayoutVars>
      </dgm:prSet>
      <dgm:spPr/>
    </dgm:pt>
    <dgm:pt modelId="{E6D07F52-D215-4AD6-8C51-D0ADC8899F0C}" type="pres">
      <dgm:prSet presAssocID="{E4003091-3515-4AB5-BEE5-BC0A776CC302}" presName="sp" presStyleCnt="0"/>
      <dgm:spPr/>
    </dgm:pt>
    <dgm:pt modelId="{D08AE4B2-AF2F-4F56-9A80-F05B38254192}" type="pres">
      <dgm:prSet presAssocID="{C85C8234-7DC9-4871-8FE9-363D0F44028F}" presName="linNode" presStyleCnt="0"/>
      <dgm:spPr/>
    </dgm:pt>
    <dgm:pt modelId="{01D64D5F-C14C-47DE-B6A0-6BD6E0A367DC}" type="pres">
      <dgm:prSet presAssocID="{C85C8234-7DC9-4871-8FE9-363D0F44028F}" presName="parentText" presStyleLbl="solidFgAcc1" presStyleIdx="3" presStyleCnt="4">
        <dgm:presLayoutVars>
          <dgm:chMax val="1"/>
          <dgm:bulletEnabled/>
        </dgm:presLayoutVars>
      </dgm:prSet>
      <dgm:spPr/>
    </dgm:pt>
    <dgm:pt modelId="{81A678CF-0212-4EF6-9CA8-9BDC63643052}" type="pres">
      <dgm:prSet presAssocID="{C85C8234-7DC9-4871-8FE9-363D0F44028F}" presName="descendantText" presStyleLbl="alignNode1" presStyleIdx="3" presStyleCnt="4">
        <dgm:presLayoutVars>
          <dgm:bulletEnabled/>
        </dgm:presLayoutVars>
      </dgm:prSet>
      <dgm:spPr/>
    </dgm:pt>
  </dgm:ptLst>
  <dgm:cxnLst>
    <dgm:cxn modelId="{5ADE5D10-139F-4F68-B357-F80AB8A8E52D}" srcId="{46E1CD81-5F0C-49B2-A80E-C3AC5FC3F892}" destId="{F841DA28-3D95-4870-9A0D-3DC7F618DBDD}" srcOrd="1" destOrd="0" parTransId="{FBFA6658-E6A8-4162-89D7-31FC534DC7F0}" sibTransId="{4C7158E6-94C6-4225-AEDD-A0A5419997BA}"/>
    <dgm:cxn modelId="{304FE25C-6E6F-43DF-9B3E-5F8B6EB3A6FF}" type="presOf" srcId="{943046B5-8985-4040-AD85-39C9E92B1D7B}" destId="{81A678CF-0212-4EF6-9CA8-9BDC63643052}" srcOrd="0" destOrd="0" presId="urn:microsoft.com/office/officeart/2016/7/layout/VerticalHollowActionList"/>
    <dgm:cxn modelId="{C6F8EB60-D5C1-4537-B54B-C201555DB5B9}" type="presOf" srcId="{F0C95651-3AC5-4A72-B963-EECF70EC4C9F}" destId="{D67E7C13-1509-4714-857F-A25F5A12094B}" srcOrd="0" destOrd="0" presId="urn:microsoft.com/office/officeart/2016/7/layout/VerticalHollowActionList"/>
    <dgm:cxn modelId="{1C2CFA4A-8533-4D48-806D-084219333098}" type="presOf" srcId="{46E1CD81-5F0C-49B2-A80E-C3AC5FC3F892}" destId="{01E66B38-42DC-44FC-827D-FCEBC3F8AE60}" srcOrd="0" destOrd="0" presId="urn:microsoft.com/office/officeart/2016/7/layout/VerticalHollowActionList"/>
    <dgm:cxn modelId="{3328AC50-CE4B-450A-A7A0-B529B93D6BF7}" type="presOf" srcId="{94E15A76-9A5B-4AB4-926E-1DB92F62C7C6}" destId="{39EEF3E0-414A-443E-9359-EC7F666E2DBC}" srcOrd="0" destOrd="0" presId="urn:microsoft.com/office/officeart/2016/7/layout/VerticalHollowActionList"/>
    <dgm:cxn modelId="{76C86654-F677-460D-8D1B-E621CDF94F70}" srcId="{F841DA28-3D95-4870-9A0D-3DC7F618DBDD}" destId="{CB35242F-8AF9-4FF3-9806-13A3EEB92DE3}" srcOrd="0" destOrd="0" parTransId="{1377D171-9863-4A63-86D0-3992C4AD40FD}" sibTransId="{D437A1DF-E34E-4609-8ECF-6BAF5277DF52}"/>
    <dgm:cxn modelId="{C710F878-34D6-4D8C-ABBB-59A1F257FDBD}" type="presOf" srcId="{C85C8234-7DC9-4871-8FE9-363D0F44028F}" destId="{01D64D5F-C14C-47DE-B6A0-6BD6E0A367DC}" srcOrd="0" destOrd="0" presId="urn:microsoft.com/office/officeart/2016/7/layout/VerticalHollowActionList"/>
    <dgm:cxn modelId="{6F0AD28D-9F7D-4582-8A12-7C78A35C6AAD}" srcId="{C85C8234-7DC9-4871-8FE9-363D0F44028F}" destId="{943046B5-8985-4040-AD85-39C9E92B1D7B}" srcOrd="0" destOrd="0" parTransId="{4B65AAFE-C6CF-4CE6-87B7-E1D43905AF21}" sibTransId="{3684C035-9813-4076-B44A-C5E0FF0866DD}"/>
    <dgm:cxn modelId="{FC525F8E-9EB5-4867-A219-BF06C74A250F}" srcId="{5A83F36F-F1C9-4DFA-AE1E-9131F145EBAC}" destId="{E58A13E8-D07E-4877-81AA-5241693F841B}" srcOrd="0" destOrd="0" parTransId="{B491B398-FC47-46F5-9FCC-56C33CE09772}" sibTransId="{03AC1C7A-4A7C-4AFA-86D2-E3A6686AACC7}"/>
    <dgm:cxn modelId="{E82C6F9F-8DE2-42F5-80BA-226FAEB8ED5D}" type="presOf" srcId="{F841DA28-3D95-4870-9A0D-3DC7F618DBDD}" destId="{904CE88A-5AA6-4B97-BF63-BCD7FEA77DB3}" srcOrd="0" destOrd="0" presId="urn:microsoft.com/office/officeart/2016/7/layout/VerticalHollowActionList"/>
    <dgm:cxn modelId="{3AD540A0-D676-4527-9C6E-F2E4DA3A1FA6}" srcId="{46E1CD81-5F0C-49B2-A80E-C3AC5FC3F892}" destId="{94E15A76-9A5B-4AB4-926E-1DB92F62C7C6}" srcOrd="0" destOrd="0" parTransId="{B101CE13-91BD-41E6-B0E8-CDE12D829803}" sibTransId="{59C8FA28-08A6-4715-B5EA-9CEE1EE4F338}"/>
    <dgm:cxn modelId="{462D55B5-EA73-4FFC-AE66-25DE9C94E841}" srcId="{46E1CD81-5F0C-49B2-A80E-C3AC5FC3F892}" destId="{5A83F36F-F1C9-4DFA-AE1E-9131F145EBAC}" srcOrd="2" destOrd="0" parTransId="{4989354C-5D43-4ED4-B9C6-29399BA72BF3}" sibTransId="{E4003091-3515-4AB5-BEE5-BC0A776CC302}"/>
    <dgm:cxn modelId="{8159C8BC-A147-4B03-BC90-813D8F3CE259}" type="presOf" srcId="{CB35242F-8AF9-4FF3-9806-13A3EEB92DE3}" destId="{4C5A12E0-0787-4DB3-8BEA-3607373F8B2C}" srcOrd="0" destOrd="0" presId="urn:microsoft.com/office/officeart/2016/7/layout/VerticalHollowActionList"/>
    <dgm:cxn modelId="{F6D966C2-00DF-4F15-AAA0-88CDF923C081}" srcId="{46E1CD81-5F0C-49B2-A80E-C3AC5FC3F892}" destId="{C85C8234-7DC9-4871-8FE9-363D0F44028F}" srcOrd="3" destOrd="0" parTransId="{5E78B986-7E3E-4618-8C56-A00BFA054644}" sibTransId="{A4F9E10D-1A9B-4C4A-97AC-5AB24AF4BA10}"/>
    <dgm:cxn modelId="{6E4D5CC3-3C82-4EE9-9C17-ADC960ECB145}" srcId="{94E15A76-9A5B-4AB4-926E-1DB92F62C7C6}" destId="{F0C95651-3AC5-4A72-B963-EECF70EC4C9F}" srcOrd="0" destOrd="0" parTransId="{C2F4D1C7-A1D5-4ABB-888D-937AD3C12F42}" sibTransId="{A3B0A2AB-E3DA-4D81-B4A2-7E48F29AB3EC}"/>
    <dgm:cxn modelId="{A5B8ADE8-B98C-40DA-B2A5-6BAE25ED33F7}" type="presOf" srcId="{5A83F36F-F1C9-4DFA-AE1E-9131F145EBAC}" destId="{531EC68B-2376-43A8-B249-32D17E4C47A2}" srcOrd="0" destOrd="0" presId="urn:microsoft.com/office/officeart/2016/7/layout/VerticalHollowActionList"/>
    <dgm:cxn modelId="{824C6FF2-3E13-4159-9426-0E7B934D9020}" type="presOf" srcId="{E58A13E8-D07E-4877-81AA-5241693F841B}" destId="{AAA71A3B-9CE0-4C7F-9EB5-E39692F2DA4F}" srcOrd="0" destOrd="0" presId="urn:microsoft.com/office/officeart/2016/7/layout/VerticalHollowActionList"/>
    <dgm:cxn modelId="{48F7ED14-FA7A-4E35-BE60-DEED1B5BD764}" type="presParOf" srcId="{01E66B38-42DC-44FC-827D-FCEBC3F8AE60}" destId="{D09DB2B6-A22F-45E6-94FF-8557BBE200F5}" srcOrd="0" destOrd="0" presId="urn:microsoft.com/office/officeart/2016/7/layout/VerticalHollowActionList"/>
    <dgm:cxn modelId="{9F8A2680-1E4F-4CC0-AE2E-4578B2648276}" type="presParOf" srcId="{D09DB2B6-A22F-45E6-94FF-8557BBE200F5}" destId="{39EEF3E0-414A-443E-9359-EC7F666E2DBC}" srcOrd="0" destOrd="0" presId="urn:microsoft.com/office/officeart/2016/7/layout/VerticalHollowActionList"/>
    <dgm:cxn modelId="{54A6985D-F866-469F-8472-EC066C1B2E85}" type="presParOf" srcId="{D09DB2B6-A22F-45E6-94FF-8557BBE200F5}" destId="{D67E7C13-1509-4714-857F-A25F5A12094B}" srcOrd="1" destOrd="0" presId="urn:microsoft.com/office/officeart/2016/7/layout/VerticalHollowActionList"/>
    <dgm:cxn modelId="{903C72E0-EA8B-4344-A163-B9D5D135A6DE}" type="presParOf" srcId="{01E66B38-42DC-44FC-827D-FCEBC3F8AE60}" destId="{9726D816-980C-439A-9FD0-1CB97E008697}" srcOrd="1" destOrd="0" presId="urn:microsoft.com/office/officeart/2016/7/layout/VerticalHollowActionList"/>
    <dgm:cxn modelId="{E758E807-4DC7-4EA1-B2F8-8317EBF23D58}" type="presParOf" srcId="{01E66B38-42DC-44FC-827D-FCEBC3F8AE60}" destId="{0E933552-43B4-4D1E-90E0-F1E514A4E9EF}" srcOrd="2" destOrd="0" presId="urn:microsoft.com/office/officeart/2016/7/layout/VerticalHollowActionList"/>
    <dgm:cxn modelId="{6A045DFE-0B1B-43D9-B7B4-AD65DD0882C8}" type="presParOf" srcId="{0E933552-43B4-4D1E-90E0-F1E514A4E9EF}" destId="{904CE88A-5AA6-4B97-BF63-BCD7FEA77DB3}" srcOrd="0" destOrd="0" presId="urn:microsoft.com/office/officeart/2016/7/layout/VerticalHollowActionList"/>
    <dgm:cxn modelId="{1DBCC928-B41B-4820-86FC-ED956E44E844}" type="presParOf" srcId="{0E933552-43B4-4D1E-90E0-F1E514A4E9EF}" destId="{4C5A12E0-0787-4DB3-8BEA-3607373F8B2C}" srcOrd="1" destOrd="0" presId="urn:microsoft.com/office/officeart/2016/7/layout/VerticalHollowActionList"/>
    <dgm:cxn modelId="{7BBF15FB-F236-4029-8E2D-19C70A8F9187}" type="presParOf" srcId="{01E66B38-42DC-44FC-827D-FCEBC3F8AE60}" destId="{BEB86EB5-916E-4FFC-9EA4-93816F76A8C0}" srcOrd="3" destOrd="0" presId="urn:microsoft.com/office/officeart/2016/7/layout/VerticalHollowActionList"/>
    <dgm:cxn modelId="{4E8480A5-F693-483D-BA10-767EB5C2FF82}" type="presParOf" srcId="{01E66B38-42DC-44FC-827D-FCEBC3F8AE60}" destId="{0766DDD2-178F-4779-9688-7D08B1B10D3C}" srcOrd="4" destOrd="0" presId="urn:microsoft.com/office/officeart/2016/7/layout/VerticalHollowActionList"/>
    <dgm:cxn modelId="{40B94356-50E7-47A6-9722-3A336797D70C}" type="presParOf" srcId="{0766DDD2-178F-4779-9688-7D08B1B10D3C}" destId="{531EC68B-2376-43A8-B249-32D17E4C47A2}" srcOrd="0" destOrd="0" presId="urn:microsoft.com/office/officeart/2016/7/layout/VerticalHollowActionList"/>
    <dgm:cxn modelId="{4CBE648A-D121-43B8-B4BD-24F827E7BE44}" type="presParOf" srcId="{0766DDD2-178F-4779-9688-7D08B1B10D3C}" destId="{AAA71A3B-9CE0-4C7F-9EB5-E39692F2DA4F}" srcOrd="1" destOrd="0" presId="urn:microsoft.com/office/officeart/2016/7/layout/VerticalHollowActionList"/>
    <dgm:cxn modelId="{B509B5E0-A838-40A2-A46D-2161294FE1AB}" type="presParOf" srcId="{01E66B38-42DC-44FC-827D-FCEBC3F8AE60}" destId="{E6D07F52-D215-4AD6-8C51-D0ADC8899F0C}" srcOrd="5" destOrd="0" presId="urn:microsoft.com/office/officeart/2016/7/layout/VerticalHollowActionList"/>
    <dgm:cxn modelId="{B16EA452-7753-4E93-AA4C-C8D336432155}" type="presParOf" srcId="{01E66B38-42DC-44FC-827D-FCEBC3F8AE60}" destId="{D08AE4B2-AF2F-4F56-9A80-F05B38254192}" srcOrd="6" destOrd="0" presId="urn:microsoft.com/office/officeart/2016/7/layout/VerticalHollowActionList"/>
    <dgm:cxn modelId="{943F2887-6FEA-4AD0-A735-85349DAC21A0}" type="presParOf" srcId="{D08AE4B2-AF2F-4F56-9A80-F05B38254192}" destId="{01D64D5F-C14C-47DE-B6A0-6BD6E0A367DC}" srcOrd="0" destOrd="0" presId="urn:microsoft.com/office/officeart/2016/7/layout/VerticalHollowActionList"/>
    <dgm:cxn modelId="{5FD51CFD-4291-4D05-8769-587F7C8531A7}" type="presParOf" srcId="{D08AE4B2-AF2F-4F56-9A80-F05B38254192}" destId="{81A678CF-0212-4EF6-9CA8-9BDC6364305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0CB055-B73E-494C-B95D-E9F2E311D846}"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4C208D18-CC68-40A6-9A13-63EEFF727634}">
      <dgm:prSet/>
      <dgm:spPr/>
      <dgm:t>
        <a:bodyPr/>
        <a:lstStyle/>
        <a:p>
          <a:r>
            <a:rPr lang="en-US"/>
            <a:t>Reflect about ways you can express your gratitude and support to friends and close groups</a:t>
          </a:r>
        </a:p>
      </dgm:t>
    </dgm:pt>
    <dgm:pt modelId="{197CCFA8-70B2-448B-A727-E536818693D0}" type="parTrans" cxnId="{A671917E-C8BF-4B05-8B29-6F9AB92BB641}">
      <dgm:prSet/>
      <dgm:spPr/>
      <dgm:t>
        <a:bodyPr/>
        <a:lstStyle/>
        <a:p>
          <a:endParaRPr lang="en-US"/>
        </a:p>
      </dgm:t>
    </dgm:pt>
    <dgm:pt modelId="{BA45972C-FB11-4545-8A11-B3AEF4435E22}" type="sibTrans" cxnId="{A671917E-C8BF-4B05-8B29-6F9AB92BB641}">
      <dgm:prSet/>
      <dgm:spPr/>
      <dgm:t>
        <a:bodyPr/>
        <a:lstStyle/>
        <a:p>
          <a:endParaRPr lang="en-US"/>
        </a:p>
      </dgm:t>
    </dgm:pt>
    <dgm:pt modelId="{32C67C07-EED5-4E3B-A4C5-32A313DE5463}">
      <dgm:prSet/>
      <dgm:spPr/>
      <dgm:t>
        <a:bodyPr/>
        <a:lstStyle/>
        <a:p>
          <a:r>
            <a:rPr lang="en-US"/>
            <a:t>What social circumstances benefit you the most ?</a:t>
          </a:r>
        </a:p>
      </dgm:t>
    </dgm:pt>
    <dgm:pt modelId="{FEDC37E9-AE34-48D0-A635-0228B6D4EAF5}" type="parTrans" cxnId="{A849A6BC-E27E-4508-926D-367C16976B50}">
      <dgm:prSet/>
      <dgm:spPr/>
      <dgm:t>
        <a:bodyPr/>
        <a:lstStyle/>
        <a:p>
          <a:endParaRPr lang="en-US"/>
        </a:p>
      </dgm:t>
    </dgm:pt>
    <dgm:pt modelId="{C2BA9B06-D208-4F57-ABEA-32B09C59B050}" type="sibTrans" cxnId="{A849A6BC-E27E-4508-926D-367C16976B50}">
      <dgm:prSet/>
      <dgm:spPr/>
      <dgm:t>
        <a:bodyPr/>
        <a:lstStyle/>
        <a:p>
          <a:endParaRPr lang="en-US"/>
        </a:p>
      </dgm:t>
    </dgm:pt>
    <dgm:pt modelId="{7E86C133-5E89-499E-904E-1700BF14002C}">
      <dgm:prSet/>
      <dgm:spPr/>
      <dgm:t>
        <a:bodyPr/>
        <a:lstStyle/>
        <a:p>
          <a:r>
            <a:rPr lang="en-US"/>
            <a:t>What makes your relations great ?</a:t>
          </a:r>
        </a:p>
      </dgm:t>
    </dgm:pt>
    <dgm:pt modelId="{BBAA245D-EB3B-432D-AB60-C1724E14F903}" type="parTrans" cxnId="{F68FAA67-C44B-4F63-BE8E-D61DCFDF7CB1}">
      <dgm:prSet/>
      <dgm:spPr/>
      <dgm:t>
        <a:bodyPr/>
        <a:lstStyle/>
        <a:p>
          <a:endParaRPr lang="en-US"/>
        </a:p>
      </dgm:t>
    </dgm:pt>
    <dgm:pt modelId="{C3165785-2AF1-41AF-A442-95C1B3BE769C}" type="sibTrans" cxnId="{F68FAA67-C44B-4F63-BE8E-D61DCFDF7CB1}">
      <dgm:prSet/>
      <dgm:spPr/>
      <dgm:t>
        <a:bodyPr/>
        <a:lstStyle/>
        <a:p>
          <a:endParaRPr lang="en-US"/>
        </a:p>
      </dgm:t>
    </dgm:pt>
    <dgm:pt modelId="{AACDEE9D-9BFD-4A7D-A16D-9C32B1808EE5}">
      <dgm:prSet/>
      <dgm:spPr/>
      <dgm:t>
        <a:bodyPr/>
        <a:lstStyle/>
        <a:p>
          <a:r>
            <a:rPr lang="en-US"/>
            <a:t>List social activities you are involved in, to better the community and the world</a:t>
          </a:r>
        </a:p>
      </dgm:t>
    </dgm:pt>
    <dgm:pt modelId="{126B80C6-834C-4E10-9269-4A7423902E48}" type="parTrans" cxnId="{FF3088E0-3BFB-4CF4-B63B-4BEA0BB98AE1}">
      <dgm:prSet/>
      <dgm:spPr/>
      <dgm:t>
        <a:bodyPr/>
        <a:lstStyle/>
        <a:p>
          <a:endParaRPr lang="en-US"/>
        </a:p>
      </dgm:t>
    </dgm:pt>
    <dgm:pt modelId="{8CAEF407-AD61-4D25-9D02-898E33A9B85C}" type="sibTrans" cxnId="{FF3088E0-3BFB-4CF4-B63B-4BEA0BB98AE1}">
      <dgm:prSet/>
      <dgm:spPr/>
      <dgm:t>
        <a:bodyPr/>
        <a:lstStyle/>
        <a:p>
          <a:endParaRPr lang="en-US"/>
        </a:p>
      </dgm:t>
    </dgm:pt>
    <dgm:pt modelId="{DC5C6939-03CB-44AB-870C-800B00A02B5F}" type="pres">
      <dgm:prSet presAssocID="{2F0CB055-B73E-494C-B95D-E9F2E311D846}" presName="Name0" presStyleCnt="0">
        <dgm:presLayoutVars>
          <dgm:dir/>
          <dgm:animLvl val="lvl"/>
          <dgm:resizeHandles val="exact"/>
        </dgm:presLayoutVars>
      </dgm:prSet>
      <dgm:spPr/>
    </dgm:pt>
    <dgm:pt modelId="{BADAEEFA-DD7C-4041-B986-F3186D571BE3}" type="pres">
      <dgm:prSet presAssocID="{AACDEE9D-9BFD-4A7D-A16D-9C32B1808EE5}" presName="boxAndChildren" presStyleCnt="0"/>
      <dgm:spPr/>
    </dgm:pt>
    <dgm:pt modelId="{E91A84AC-58E1-41CD-B810-84791C8268A9}" type="pres">
      <dgm:prSet presAssocID="{AACDEE9D-9BFD-4A7D-A16D-9C32B1808EE5}" presName="parentTextBox" presStyleLbl="node1" presStyleIdx="0" presStyleCnt="4"/>
      <dgm:spPr/>
    </dgm:pt>
    <dgm:pt modelId="{60E1BDFE-CFD4-4236-B4FC-EE157B7CCFB3}" type="pres">
      <dgm:prSet presAssocID="{C3165785-2AF1-41AF-A442-95C1B3BE769C}" presName="sp" presStyleCnt="0"/>
      <dgm:spPr/>
    </dgm:pt>
    <dgm:pt modelId="{2DFB23D5-DE2D-438D-9521-61E23287770B}" type="pres">
      <dgm:prSet presAssocID="{7E86C133-5E89-499E-904E-1700BF14002C}" presName="arrowAndChildren" presStyleCnt="0"/>
      <dgm:spPr/>
    </dgm:pt>
    <dgm:pt modelId="{6F42B7EA-9865-4EAE-BCEC-6425BB24E8B2}" type="pres">
      <dgm:prSet presAssocID="{7E86C133-5E89-499E-904E-1700BF14002C}" presName="parentTextArrow" presStyleLbl="node1" presStyleIdx="1" presStyleCnt="4"/>
      <dgm:spPr/>
    </dgm:pt>
    <dgm:pt modelId="{9312FF60-08DE-472D-A578-B2C4DC89B423}" type="pres">
      <dgm:prSet presAssocID="{C2BA9B06-D208-4F57-ABEA-32B09C59B050}" presName="sp" presStyleCnt="0"/>
      <dgm:spPr/>
    </dgm:pt>
    <dgm:pt modelId="{AF372242-5A8F-4BFB-AC01-0BAA132CACF8}" type="pres">
      <dgm:prSet presAssocID="{32C67C07-EED5-4E3B-A4C5-32A313DE5463}" presName="arrowAndChildren" presStyleCnt="0"/>
      <dgm:spPr/>
    </dgm:pt>
    <dgm:pt modelId="{24B0F994-6903-4E1A-8D58-53C0B57C2293}" type="pres">
      <dgm:prSet presAssocID="{32C67C07-EED5-4E3B-A4C5-32A313DE5463}" presName="parentTextArrow" presStyleLbl="node1" presStyleIdx="2" presStyleCnt="4"/>
      <dgm:spPr/>
    </dgm:pt>
    <dgm:pt modelId="{D11ADE9A-5B43-4CF4-A071-1470901A24A7}" type="pres">
      <dgm:prSet presAssocID="{BA45972C-FB11-4545-8A11-B3AEF4435E22}" presName="sp" presStyleCnt="0"/>
      <dgm:spPr/>
    </dgm:pt>
    <dgm:pt modelId="{B40D437B-5612-4524-B28D-F79A29A12186}" type="pres">
      <dgm:prSet presAssocID="{4C208D18-CC68-40A6-9A13-63EEFF727634}" presName="arrowAndChildren" presStyleCnt="0"/>
      <dgm:spPr/>
    </dgm:pt>
    <dgm:pt modelId="{F1C1279F-7CC0-4211-A036-3B7C88A72FC3}" type="pres">
      <dgm:prSet presAssocID="{4C208D18-CC68-40A6-9A13-63EEFF727634}" presName="parentTextArrow" presStyleLbl="node1" presStyleIdx="3" presStyleCnt="4"/>
      <dgm:spPr/>
    </dgm:pt>
  </dgm:ptLst>
  <dgm:cxnLst>
    <dgm:cxn modelId="{A940E01B-A5F8-4174-A7F5-F252C5EDDAA4}" type="presOf" srcId="{4C208D18-CC68-40A6-9A13-63EEFF727634}" destId="{F1C1279F-7CC0-4211-A036-3B7C88A72FC3}" srcOrd="0" destOrd="0" presId="urn:microsoft.com/office/officeart/2005/8/layout/process4"/>
    <dgm:cxn modelId="{F68FAA67-C44B-4F63-BE8E-D61DCFDF7CB1}" srcId="{2F0CB055-B73E-494C-B95D-E9F2E311D846}" destId="{7E86C133-5E89-499E-904E-1700BF14002C}" srcOrd="2" destOrd="0" parTransId="{BBAA245D-EB3B-432D-AB60-C1724E14F903}" sibTransId="{C3165785-2AF1-41AF-A442-95C1B3BE769C}"/>
    <dgm:cxn modelId="{A671917E-C8BF-4B05-8B29-6F9AB92BB641}" srcId="{2F0CB055-B73E-494C-B95D-E9F2E311D846}" destId="{4C208D18-CC68-40A6-9A13-63EEFF727634}" srcOrd="0" destOrd="0" parTransId="{197CCFA8-70B2-448B-A727-E536818693D0}" sibTransId="{BA45972C-FB11-4545-8A11-B3AEF4435E22}"/>
    <dgm:cxn modelId="{FDBFC28F-F530-48C9-AF7B-9179828BBE36}" type="presOf" srcId="{AACDEE9D-9BFD-4A7D-A16D-9C32B1808EE5}" destId="{E91A84AC-58E1-41CD-B810-84791C8268A9}" srcOrd="0" destOrd="0" presId="urn:microsoft.com/office/officeart/2005/8/layout/process4"/>
    <dgm:cxn modelId="{A849A6BC-E27E-4508-926D-367C16976B50}" srcId="{2F0CB055-B73E-494C-B95D-E9F2E311D846}" destId="{32C67C07-EED5-4E3B-A4C5-32A313DE5463}" srcOrd="1" destOrd="0" parTransId="{FEDC37E9-AE34-48D0-A635-0228B6D4EAF5}" sibTransId="{C2BA9B06-D208-4F57-ABEA-32B09C59B050}"/>
    <dgm:cxn modelId="{15AC49BD-F60D-490E-AFFC-45F907A5B197}" type="presOf" srcId="{7E86C133-5E89-499E-904E-1700BF14002C}" destId="{6F42B7EA-9865-4EAE-BCEC-6425BB24E8B2}" srcOrd="0" destOrd="0" presId="urn:microsoft.com/office/officeart/2005/8/layout/process4"/>
    <dgm:cxn modelId="{FF3088E0-3BFB-4CF4-B63B-4BEA0BB98AE1}" srcId="{2F0CB055-B73E-494C-B95D-E9F2E311D846}" destId="{AACDEE9D-9BFD-4A7D-A16D-9C32B1808EE5}" srcOrd="3" destOrd="0" parTransId="{126B80C6-834C-4E10-9269-4A7423902E48}" sibTransId="{8CAEF407-AD61-4D25-9D02-898E33A9B85C}"/>
    <dgm:cxn modelId="{2A674AFC-752F-455B-A5C0-5F361069767B}" type="presOf" srcId="{32C67C07-EED5-4E3B-A4C5-32A313DE5463}" destId="{24B0F994-6903-4E1A-8D58-53C0B57C2293}" srcOrd="0" destOrd="0" presId="urn:microsoft.com/office/officeart/2005/8/layout/process4"/>
    <dgm:cxn modelId="{4C8034FF-6FF6-40F8-AE06-8B4B11C32A01}" type="presOf" srcId="{2F0CB055-B73E-494C-B95D-E9F2E311D846}" destId="{DC5C6939-03CB-44AB-870C-800B00A02B5F}" srcOrd="0" destOrd="0" presId="urn:microsoft.com/office/officeart/2005/8/layout/process4"/>
    <dgm:cxn modelId="{9D8C287D-8175-41ED-BC59-608F62D462F0}" type="presParOf" srcId="{DC5C6939-03CB-44AB-870C-800B00A02B5F}" destId="{BADAEEFA-DD7C-4041-B986-F3186D571BE3}" srcOrd="0" destOrd="0" presId="urn:microsoft.com/office/officeart/2005/8/layout/process4"/>
    <dgm:cxn modelId="{4C448C95-BCE9-436A-9404-5AA88F3D449C}" type="presParOf" srcId="{BADAEEFA-DD7C-4041-B986-F3186D571BE3}" destId="{E91A84AC-58E1-41CD-B810-84791C8268A9}" srcOrd="0" destOrd="0" presId="urn:microsoft.com/office/officeart/2005/8/layout/process4"/>
    <dgm:cxn modelId="{365AC295-1B0A-47BD-842D-A1C0A51EAE25}" type="presParOf" srcId="{DC5C6939-03CB-44AB-870C-800B00A02B5F}" destId="{60E1BDFE-CFD4-4236-B4FC-EE157B7CCFB3}" srcOrd="1" destOrd="0" presId="urn:microsoft.com/office/officeart/2005/8/layout/process4"/>
    <dgm:cxn modelId="{01E46E3F-F659-476A-8261-9CB38093CA81}" type="presParOf" srcId="{DC5C6939-03CB-44AB-870C-800B00A02B5F}" destId="{2DFB23D5-DE2D-438D-9521-61E23287770B}" srcOrd="2" destOrd="0" presId="urn:microsoft.com/office/officeart/2005/8/layout/process4"/>
    <dgm:cxn modelId="{4BC054F2-8B5A-43DE-B940-09F1355C28A8}" type="presParOf" srcId="{2DFB23D5-DE2D-438D-9521-61E23287770B}" destId="{6F42B7EA-9865-4EAE-BCEC-6425BB24E8B2}" srcOrd="0" destOrd="0" presId="urn:microsoft.com/office/officeart/2005/8/layout/process4"/>
    <dgm:cxn modelId="{D73CE535-ECF7-451C-BE4A-1D967A190026}" type="presParOf" srcId="{DC5C6939-03CB-44AB-870C-800B00A02B5F}" destId="{9312FF60-08DE-472D-A578-B2C4DC89B423}" srcOrd="3" destOrd="0" presId="urn:microsoft.com/office/officeart/2005/8/layout/process4"/>
    <dgm:cxn modelId="{767CB8CF-F606-4B07-B967-FD22B26F1657}" type="presParOf" srcId="{DC5C6939-03CB-44AB-870C-800B00A02B5F}" destId="{AF372242-5A8F-4BFB-AC01-0BAA132CACF8}" srcOrd="4" destOrd="0" presId="urn:microsoft.com/office/officeart/2005/8/layout/process4"/>
    <dgm:cxn modelId="{FD3BC5C2-A297-4B5F-8323-1C84609390C8}" type="presParOf" srcId="{AF372242-5A8F-4BFB-AC01-0BAA132CACF8}" destId="{24B0F994-6903-4E1A-8D58-53C0B57C2293}" srcOrd="0" destOrd="0" presId="urn:microsoft.com/office/officeart/2005/8/layout/process4"/>
    <dgm:cxn modelId="{F2A76DF1-7D3B-4F66-98E5-E30750480A97}" type="presParOf" srcId="{DC5C6939-03CB-44AB-870C-800B00A02B5F}" destId="{D11ADE9A-5B43-4CF4-A071-1470901A24A7}" srcOrd="5" destOrd="0" presId="urn:microsoft.com/office/officeart/2005/8/layout/process4"/>
    <dgm:cxn modelId="{C7C14F0C-F764-44EE-85AF-E4E96C386D59}" type="presParOf" srcId="{DC5C6939-03CB-44AB-870C-800B00A02B5F}" destId="{B40D437B-5612-4524-B28D-F79A29A12186}" srcOrd="6" destOrd="0" presId="urn:microsoft.com/office/officeart/2005/8/layout/process4"/>
    <dgm:cxn modelId="{D8A74F63-6108-4C67-8B69-CC29D5403F63}" type="presParOf" srcId="{B40D437B-5612-4524-B28D-F79A29A12186}" destId="{F1C1279F-7CC0-4211-A036-3B7C88A72FC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3EF70-3D55-4AB0-A101-8403AD2950C7}"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5BC583CA-0CB8-4BE5-918F-E1E6AE3BB734}">
      <dgm:prSet/>
      <dgm:spPr/>
      <dgm:t>
        <a:bodyPr/>
        <a:lstStyle/>
        <a:p>
          <a:r>
            <a:rPr lang="en-US"/>
            <a:t>Is you office an ergonomic space ?</a:t>
          </a:r>
        </a:p>
      </dgm:t>
    </dgm:pt>
    <dgm:pt modelId="{C4AF974F-FAC4-4F56-AE7B-7D9E1429B17E}" type="parTrans" cxnId="{BCC2B765-33AE-48F7-B26D-E93E7FB6DDA0}">
      <dgm:prSet/>
      <dgm:spPr/>
      <dgm:t>
        <a:bodyPr/>
        <a:lstStyle/>
        <a:p>
          <a:endParaRPr lang="en-US"/>
        </a:p>
      </dgm:t>
    </dgm:pt>
    <dgm:pt modelId="{32B24D36-88FF-45AD-95A1-BF2F49D27844}" type="sibTrans" cxnId="{BCC2B765-33AE-48F7-B26D-E93E7FB6DDA0}">
      <dgm:prSet/>
      <dgm:spPr/>
      <dgm:t>
        <a:bodyPr/>
        <a:lstStyle/>
        <a:p>
          <a:endParaRPr lang="en-US"/>
        </a:p>
      </dgm:t>
    </dgm:pt>
    <dgm:pt modelId="{0C45A4F2-5045-4482-91D8-F8736C261C27}">
      <dgm:prSet/>
      <dgm:spPr/>
      <dgm:t>
        <a:bodyPr/>
        <a:lstStyle/>
        <a:p>
          <a:r>
            <a:rPr lang="en-US"/>
            <a:t>Describe in what environments you are most productive</a:t>
          </a:r>
        </a:p>
      </dgm:t>
    </dgm:pt>
    <dgm:pt modelId="{5BC678FB-3A1A-44FE-88C7-984AD9D6F2D2}" type="parTrans" cxnId="{CF3AF429-23D1-46B0-8C4B-F7A3D04E26AF}">
      <dgm:prSet/>
      <dgm:spPr/>
      <dgm:t>
        <a:bodyPr/>
        <a:lstStyle/>
        <a:p>
          <a:endParaRPr lang="en-US"/>
        </a:p>
      </dgm:t>
    </dgm:pt>
    <dgm:pt modelId="{5CF5DADA-8D69-4515-88D4-011F772B7C0A}" type="sibTrans" cxnId="{CF3AF429-23D1-46B0-8C4B-F7A3D04E26AF}">
      <dgm:prSet/>
      <dgm:spPr/>
      <dgm:t>
        <a:bodyPr/>
        <a:lstStyle/>
        <a:p>
          <a:endParaRPr lang="en-US"/>
        </a:p>
      </dgm:t>
    </dgm:pt>
    <dgm:pt modelId="{C32954C6-161A-48A3-B1BA-F2757E102C9D}">
      <dgm:prSet/>
      <dgm:spPr/>
      <dgm:t>
        <a:bodyPr/>
        <a:lstStyle/>
        <a:p>
          <a:r>
            <a:rPr lang="en-US"/>
            <a:t>What habits bring you the most productivity and make you feel in charge?</a:t>
          </a:r>
        </a:p>
      </dgm:t>
    </dgm:pt>
    <dgm:pt modelId="{85E843C5-F4BC-418D-8FBA-18A844BC9005}" type="parTrans" cxnId="{1DB2603A-A3EB-4FBA-85DC-56BB2D5A7BEA}">
      <dgm:prSet/>
      <dgm:spPr/>
      <dgm:t>
        <a:bodyPr/>
        <a:lstStyle/>
        <a:p>
          <a:endParaRPr lang="en-US"/>
        </a:p>
      </dgm:t>
    </dgm:pt>
    <dgm:pt modelId="{3B02F160-268E-42B0-9C0C-9A9F2D67BEF7}" type="sibTrans" cxnId="{1DB2603A-A3EB-4FBA-85DC-56BB2D5A7BEA}">
      <dgm:prSet/>
      <dgm:spPr/>
      <dgm:t>
        <a:bodyPr/>
        <a:lstStyle/>
        <a:p>
          <a:endParaRPr lang="en-US"/>
        </a:p>
      </dgm:t>
    </dgm:pt>
    <dgm:pt modelId="{8CFB1B5E-EEE2-4DE3-A404-835BA47F2ED1}">
      <dgm:prSet/>
      <dgm:spPr/>
      <dgm:t>
        <a:bodyPr/>
        <a:lstStyle/>
        <a:p>
          <a:r>
            <a:rPr lang="en-US"/>
            <a:t>What are your well-being routines you have during your day</a:t>
          </a:r>
        </a:p>
      </dgm:t>
    </dgm:pt>
    <dgm:pt modelId="{5010D2D2-A352-4401-9396-32ECA5B897CD}" type="parTrans" cxnId="{CDD75E03-4810-4EAE-B6AF-4CBB990F1DE6}">
      <dgm:prSet/>
      <dgm:spPr/>
      <dgm:t>
        <a:bodyPr/>
        <a:lstStyle/>
        <a:p>
          <a:endParaRPr lang="en-US"/>
        </a:p>
      </dgm:t>
    </dgm:pt>
    <dgm:pt modelId="{3628AA41-41F6-4F06-B584-5F0C12DCD194}" type="sibTrans" cxnId="{CDD75E03-4810-4EAE-B6AF-4CBB990F1DE6}">
      <dgm:prSet/>
      <dgm:spPr/>
      <dgm:t>
        <a:bodyPr/>
        <a:lstStyle/>
        <a:p>
          <a:endParaRPr lang="en-US"/>
        </a:p>
      </dgm:t>
    </dgm:pt>
    <dgm:pt modelId="{718C1721-8AB2-488C-9203-B904CF9FFE6C}" type="pres">
      <dgm:prSet presAssocID="{EEE3EF70-3D55-4AB0-A101-8403AD2950C7}" presName="Name0" presStyleCnt="0">
        <dgm:presLayoutVars>
          <dgm:dir/>
          <dgm:animLvl val="lvl"/>
          <dgm:resizeHandles val="exact"/>
        </dgm:presLayoutVars>
      </dgm:prSet>
      <dgm:spPr/>
    </dgm:pt>
    <dgm:pt modelId="{5D61ED2E-FF2B-40DB-AF1C-C8667DC9B39F}" type="pres">
      <dgm:prSet presAssocID="{8CFB1B5E-EEE2-4DE3-A404-835BA47F2ED1}" presName="boxAndChildren" presStyleCnt="0"/>
      <dgm:spPr/>
    </dgm:pt>
    <dgm:pt modelId="{24C83B37-082E-47E3-B917-CF690D03EB80}" type="pres">
      <dgm:prSet presAssocID="{8CFB1B5E-EEE2-4DE3-A404-835BA47F2ED1}" presName="parentTextBox" presStyleLbl="node1" presStyleIdx="0" presStyleCnt="4"/>
      <dgm:spPr/>
    </dgm:pt>
    <dgm:pt modelId="{8D294F9F-5BFB-4678-A4E1-E8197A7E334C}" type="pres">
      <dgm:prSet presAssocID="{3B02F160-268E-42B0-9C0C-9A9F2D67BEF7}" presName="sp" presStyleCnt="0"/>
      <dgm:spPr/>
    </dgm:pt>
    <dgm:pt modelId="{AA99DB83-3D58-41D2-B9F0-AB520C438404}" type="pres">
      <dgm:prSet presAssocID="{C32954C6-161A-48A3-B1BA-F2757E102C9D}" presName="arrowAndChildren" presStyleCnt="0"/>
      <dgm:spPr/>
    </dgm:pt>
    <dgm:pt modelId="{49FFBA85-F4CA-4BF0-847F-9236C173BB3F}" type="pres">
      <dgm:prSet presAssocID="{C32954C6-161A-48A3-B1BA-F2757E102C9D}" presName="parentTextArrow" presStyleLbl="node1" presStyleIdx="1" presStyleCnt="4"/>
      <dgm:spPr/>
    </dgm:pt>
    <dgm:pt modelId="{29442C7E-A7CD-40A4-A747-BD802672F06F}" type="pres">
      <dgm:prSet presAssocID="{5CF5DADA-8D69-4515-88D4-011F772B7C0A}" presName="sp" presStyleCnt="0"/>
      <dgm:spPr/>
    </dgm:pt>
    <dgm:pt modelId="{C32A231C-3A56-49C3-A7F8-0AE7DCA73F8B}" type="pres">
      <dgm:prSet presAssocID="{0C45A4F2-5045-4482-91D8-F8736C261C27}" presName="arrowAndChildren" presStyleCnt="0"/>
      <dgm:spPr/>
    </dgm:pt>
    <dgm:pt modelId="{2DB2AC0A-DBFD-43F4-9409-0D302AD7AB06}" type="pres">
      <dgm:prSet presAssocID="{0C45A4F2-5045-4482-91D8-F8736C261C27}" presName="parentTextArrow" presStyleLbl="node1" presStyleIdx="2" presStyleCnt="4"/>
      <dgm:spPr/>
    </dgm:pt>
    <dgm:pt modelId="{E9EB7A7D-17A5-4AA6-870D-85882006472F}" type="pres">
      <dgm:prSet presAssocID="{32B24D36-88FF-45AD-95A1-BF2F49D27844}" presName="sp" presStyleCnt="0"/>
      <dgm:spPr/>
    </dgm:pt>
    <dgm:pt modelId="{977580D7-8C57-4815-ABE9-094BDA46A5C8}" type="pres">
      <dgm:prSet presAssocID="{5BC583CA-0CB8-4BE5-918F-E1E6AE3BB734}" presName="arrowAndChildren" presStyleCnt="0"/>
      <dgm:spPr/>
    </dgm:pt>
    <dgm:pt modelId="{8327230B-71A0-458C-98B5-204B5FEAC23C}" type="pres">
      <dgm:prSet presAssocID="{5BC583CA-0CB8-4BE5-918F-E1E6AE3BB734}" presName="parentTextArrow" presStyleLbl="node1" presStyleIdx="3" presStyleCnt="4"/>
      <dgm:spPr/>
    </dgm:pt>
  </dgm:ptLst>
  <dgm:cxnLst>
    <dgm:cxn modelId="{CDD75E03-4810-4EAE-B6AF-4CBB990F1DE6}" srcId="{EEE3EF70-3D55-4AB0-A101-8403AD2950C7}" destId="{8CFB1B5E-EEE2-4DE3-A404-835BA47F2ED1}" srcOrd="3" destOrd="0" parTransId="{5010D2D2-A352-4401-9396-32ECA5B897CD}" sibTransId="{3628AA41-41F6-4F06-B584-5F0C12DCD194}"/>
    <dgm:cxn modelId="{CF3AF429-23D1-46B0-8C4B-F7A3D04E26AF}" srcId="{EEE3EF70-3D55-4AB0-A101-8403AD2950C7}" destId="{0C45A4F2-5045-4482-91D8-F8736C261C27}" srcOrd="1" destOrd="0" parTransId="{5BC678FB-3A1A-44FE-88C7-984AD9D6F2D2}" sibTransId="{5CF5DADA-8D69-4515-88D4-011F772B7C0A}"/>
    <dgm:cxn modelId="{A12B1E32-CF4E-45C6-9D2C-E917AB31C5D1}" type="presOf" srcId="{0C45A4F2-5045-4482-91D8-F8736C261C27}" destId="{2DB2AC0A-DBFD-43F4-9409-0D302AD7AB06}" srcOrd="0" destOrd="0" presId="urn:microsoft.com/office/officeart/2005/8/layout/process4"/>
    <dgm:cxn modelId="{1DB2603A-A3EB-4FBA-85DC-56BB2D5A7BEA}" srcId="{EEE3EF70-3D55-4AB0-A101-8403AD2950C7}" destId="{C32954C6-161A-48A3-B1BA-F2757E102C9D}" srcOrd="2" destOrd="0" parTransId="{85E843C5-F4BC-418D-8FBA-18A844BC9005}" sibTransId="{3B02F160-268E-42B0-9C0C-9A9F2D67BEF7}"/>
    <dgm:cxn modelId="{BCC2B765-33AE-48F7-B26D-E93E7FB6DDA0}" srcId="{EEE3EF70-3D55-4AB0-A101-8403AD2950C7}" destId="{5BC583CA-0CB8-4BE5-918F-E1E6AE3BB734}" srcOrd="0" destOrd="0" parTransId="{C4AF974F-FAC4-4F56-AE7B-7D9E1429B17E}" sibTransId="{32B24D36-88FF-45AD-95A1-BF2F49D27844}"/>
    <dgm:cxn modelId="{2827BE70-1497-4DB2-A167-1C6CA0B454C7}" type="presOf" srcId="{EEE3EF70-3D55-4AB0-A101-8403AD2950C7}" destId="{718C1721-8AB2-488C-9203-B904CF9FFE6C}" srcOrd="0" destOrd="0" presId="urn:microsoft.com/office/officeart/2005/8/layout/process4"/>
    <dgm:cxn modelId="{71E83571-4C75-47C1-BDEE-B01988CA00C0}" type="presOf" srcId="{C32954C6-161A-48A3-B1BA-F2757E102C9D}" destId="{49FFBA85-F4CA-4BF0-847F-9236C173BB3F}" srcOrd="0" destOrd="0" presId="urn:microsoft.com/office/officeart/2005/8/layout/process4"/>
    <dgm:cxn modelId="{D68738C9-C4D8-489D-84BD-AA50BB17603B}" type="presOf" srcId="{8CFB1B5E-EEE2-4DE3-A404-835BA47F2ED1}" destId="{24C83B37-082E-47E3-B917-CF690D03EB80}" srcOrd="0" destOrd="0" presId="urn:microsoft.com/office/officeart/2005/8/layout/process4"/>
    <dgm:cxn modelId="{DBCDD4FA-A4BD-4EBB-B77F-ABFBD0D88073}" type="presOf" srcId="{5BC583CA-0CB8-4BE5-918F-E1E6AE3BB734}" destId="{8327230B-71A0-458C-98B5-204B5FEAC23C}" srcOrd="0" destOrd="0" presId="urn:microsoft.com/office/officeart/2005/8/layout/process4"/>
    <dgm:cxn modelId="{5F894157-814B-49FD-9A76-CCF52008A0DC}" type="presParOf" srcId="{718C1721-8AB2-488C-9203-B904CF9FFE6C}" destId="{5D61ED2E-FF2B-40DB-AF1C-C8667DC9B39F}" srcOrd="0" destOrd="0" presId="urn:microsoft.com/office/officeart/2005/8/layout/process4"/>
    <dgm:cxn modelId="{A18AA9CD-7C82-4D62-99D1-429D2C35B383}" type="presParOf" srcId="{5D61ED2E-FF2B-40DB-AF1C-C8667DC9B39F}" destId="{24C83B37-082E-47E3-B917-CF690D03EB80}" srcOrd="0" destOrd="0" presId="urn:microsoft.com/office/officeart/2005/8/layout/process4"/>
    <dgm:cxn modelId="{4CD1850C-693D-4590-9E3B-D5392EF006D1}" type="presParOf" srcId="{718C1721-8AB2-488C-9203-B904CF9FFE6C}" destId="{8D294F9F-5BFB-4678-A4E1-E8197A7E334C}" srcOrd="1" destOrd="0" presId="urn:microsoft.com/office/officeart/2005/8/layout/process4"/>
    <dgm:cxn modelId="{7FA74F34-24B6-4702-ADB1-F8119AFD4322}" type="presParOf" srcId="{718C1721-8AB2-488C-9203-B904CF9FFE6C}" destId="{AA99DB83-3D58-41D2-B9F0-AB520C438404}" srcOrd="2" destOrd="0" presId="urn:microsoft.com/office/officeart/2005/8/layout/process4"/>
    <dgm:cxn modelId="{2EAAF34A-0C66-41C0-B4CD-78F5F4910B4E}" type="presParOf" srcId="{AA99DB83-3D58-41D2-B9F0-AB520C438404}" destId="{49FFBA85-F4CA-4BF0-847F-9236C173BB3F}" srcOrd="0" destOrd="0" presId="urn:microsoft.com/office/officeart/2005/8/layout/process4"/>
    <dgm:cxn modelId="{5F35AF1F-D524-4B38-ACCA-5A8BD7ECF08D}" type="presParOf" srcId="{718C1721-8AB2-488C-9203-B904CF9FFE6C}" destId="{29442C7E-A7CD-40A4-A747-BD802672F06F}" srcOrd="3" destOrd="0" presId="urn:microsoft.com/office/officeart/2005/8/layout/process4"/>
    <dgm:cxn modelId="{EE4D45A7-1F37-4983-BDED-D31A84D4D5C1}" type="presParOf" srcId="{718C1721-8AB2-488C-9203-B904CF9FFE6C}" destId="{C32A231C-3A56-49C3-A7F8-0AE7DCA73F8B}" srcOrd="4" destOrd="0" presId="urn:microsoft.com/office/officeart/2005/8/layout/process4"/>
    <dgm:cxn modelId="{E4D6E33E-D53A-447F-908E-533F91174A06}" type="presParOf" srcId="{C32A231C-3A56-49C3-A7F8-0AE7DCA73F8B}" destId="{2DB2AC0A-DBFD-43F4-9409-0D302AD7AB06}" srcOrd="0" destOrd="0" presId="urn:microsoft.com/office/officeart/2005/8/layout/process4"/>
    <dgm:cxn modelId="{391659A1-6C56-48D6-9BF1-427288F22708}" type="presParOf" srcId="{718C1721-8AB2-488C-9203-B904CF9FFE6C}" destId="{E9EB7A7D-17A5-4AA6-870D-85882006472F}" srcOrd="5" destOrd="0" presId="urn:microsoft.com/office/officeart/2005/8/layout/process4"/>
    <dgm:cxn modelId="{F3B25AB7-75E9-4F27-A515-90D367BFEC88}" type="presParOf" srcId="{718C1721-8AB2-488C-9203-B904CF9FFE6C}" destId="{977580D7-8C57-4815-ABE9-094BDA46A5C8}" srcOrd="6" destOrd="0" presId="urn:microsoft.com/office/officeart/2005/8/layout/process4"/>
    <dgm:cxn modelId="{2077DF08-ADA8-49C5-B14F-8FB9AF368F1E}" type="presParOf" srcId="{977580D7-8C57-4815-ABE9-094BDA46A5C8}" destId="{8327230B-71A0-458C-98B5-204B5FEAC23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38CC72-07E2-4203-A5FE-81E3C8C13449}"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9D8F9919-46DB-41CE-BFF0-06B7E4D5B502}">
      <dgm:prSet/>
      <dgm:spPr/>
      <dgm:t>
        <a:bodyPr/>
        <a:lstStyle/>
        <a:p>
          <a:r>
            <a:rPr lang="en-US"/>
            <a:t>Reflect  how you can attract abundance, </a:t>
          </a:r>
        </a:p>
      </dgm:t>
    </dgm:pt>
    <dgm:pt modelId="{1D508F13-B1A1-4D73-B65E-73968F1C12E4}" type="parTrans" cxnId="{1A3EABB7-8993-49BA-860F-65FD2DFC0A35}">
      <dgm:prSet/>
      <dgm:spPr/>
      <dgm:t>
        <a:bodyPr/>
        <a:lstStyle/>
        <a:p>
          <a:endParaRPr lang="en-US"/>
        </a:p>
      </dgm:t>
    </dgm:pt>
    <dgm:pt modelId="{B7ACC66E-3C12-4FA0-8E00-A51BEEA69BCC}" type="sibTrans" cxnId="{1A3EABB7-8993-49BA-860F-65FD2DFC0A35}">
      <dgm:prSet/>
      <dgm:spPr/>
      <dgm:t>
        <a:bodyPr/>
        <a:lstStyle/>
        <a:p>
          <a:endParaRPr lang="en-US"/>
        </a:p>
      </dgm:t>
    </dgm:pt>
    <dgm:pt modelId="{65BC61C1-2D3F-43D8-A444-1403DAC4B31E}">
      <dgm:prSet/>
      <dgm:spPr/>
      <dgm:t>
        <a:bodyPr/>
        <a:lstStyle/>
        <a:p>
          <a:r>
            <a:rPr lang="en-US"/>
            <a:t>how are you generally most easier getting your money </a:t>
          </a:r>
        </a:p>
      </dgm:t>
    </dgm:pt>
    <dgm:pt modelId="{AB3AB571-8720-4653-B7CC-63319E34F877}" type="parTrans" cxnId="{8D995397-A0CE-4B91-8C78-9A3C0F5BDF10}">
      <dgm:prSet/>
      <dgm:spPr/>
      <dgm:t>
        <a:bodyPr/>
        <a:lstStyle/>
        <a:p>
          <a:endParaRPr lang="en-US"/>
        </a:p>
      </dgm:t>
    </dgm:pt>
    <dgm:pt modelId="{5D1B0015-0578-40E5-A78C-0DF9F258AF56}" type="sibTrans" cxnId="{8D995397-A0CE-4B91-8C78-9A3C0F5BDF10}">
      <dgm:prSet/>
      <dgm:spPr/>
      <dgm:t>
        <a:bodyPr/>
        <a:lstStyle/>
        <a:p>
          <a:endParaRPr lang="en-US"/>
        </a:p>
      </dgm:t>
    </dgm:pt>
    <dgm:pt modelId="{C4BF2FB3-E9E0-4433-9292-80C1A393AE27}">
      <dgm:prSet/>
      <dgm:spPr/>
      <dgm:t>
        <a:bodyPr/>
        <a:lstStyle/>
        <a:p>
          <a:r>
            <a:rPr lang="en-US"/>
            <a:t>Focus and write about how you can avoid wastes</a:t>
          </a:r>
        </a:p>
      </dgm:t>
    </dgm:pt>
    <dgm:pt modelId="{F5E26252-D476-4329-B568-6930D15AFEB5}" type="parTrans" cxnId="{CBB6B7D6-B3A9-47CB-A4B3-4FFE38BE3F67}">
      <dgm:prSet/>
      <dgm:spPr/>
      <dgm:t>
        <a:bodyPr/>
        <a:lstStyle/>
        <a:p>
          <a:endParaRPr lang="en-US"/>
        </a:p>
      </dgm:t>
    </dgm:pt>
    <dgm:pt modelId="{3A7A7C1C-B76B-4ABD-97B7-2338E18AB268}" type="sibTrans" cxnId="{CBB6B7D6-B3A9-47CB-A4B3-4FFE38BE3F67}">
      <dgm:prSet/>
      <dgm:spPr/>
      <dgm:t>
        <a:bodyPr/>
        <a:lstStyle/>
        <a:p>
          <a:endParaRPr lang="en-US"/>
        </a:p>
      </dgm:t>
    </dgm:pt>
    <dgm:pt modelId="{09ADD858-AA1E-4220-A7F6-5AFABE0664B4}">
      <dgm:prSet/>
      <dgm:spPr/>
      <dgm:t>
        <a:bodyPr/>
        <a:lstStyle/>
        <a:p>
          <a:r>
            <a:rPr lang="en-US"/>
            <a:t>Do you invest in charitable projects</a:t>
          </a:r>
        </a:p>
      </dgm:t>
    </dgm:pt>
    <dgm:pt modelId="{B6CCB326-BBE4-4B4D-B65C-11733C12A1CF}" type="parTrans" cxnId="{042A89B3-36DB-4D94-956E-8B53E0D5849D}">
      <dgm:prSet/>
      <dgm:spPr/>
      <dgm:t>
        <a:bodyPr/>
        <a:lstStyle/>
        <a:p>
          <a:endParaRPr lang="en-US"/>
        </a:p>
      </dgm:t>
    </dgm:pt>
    <dgm:pt modelId="{B27EC495-9ADF-46EA-A610-21A0A0B83E79}" type="sibTrans" cxnId="{042A89B3-36DB-4D94-956E-8B53E0D5849D}">
      <dgm:prSet/>
      <dgm:spPr/>
      <dgm:t>
        <a:bodyPr/>
        <a:lstStyle/>
        <a:p>
          <a:endParaRPr lang="en-US"/>
        </a:p>
      </dgm:t>
    </dgm:pt>
    <dgm:pt modelId="{C2E924D5-5A62-422C-A2CB-18D2F96D62C7}">
      <dgm:prSet/>
      <dgm:spPr/>
      <dgm:t>
        <a:bodyPr/>
        <a:lstStyle/>
        <a:p>
          <a:r>
            <a:rPr lang="en-US"/>
            <a:t>List ways you can increase your financial knowledge</a:t>
          </a:r>
        </a:p>
      </dgm:t>
    </dgm:pt>
    <dgm:pt modelId="{055C6A9A-E15B-4AAE-A5FE-371E36DEE02F}" type="parTrans" cxnId="{0D67ED2C-319A-41EB-8534-D31A16EB71DF}">
      <dgm:prSet/>
      <dgm:spPr/>
      <dgm:t>
        <a:bodyPr/>
        <a:lstStyle/>
        <a:p>
          <a:endParaRPr lang="en-US"/>
        </a:p>
      </dgm:t>
    </dgm:pt>
    <dgm:pt modelId="{3B793ED8-3C75-4DBE-AF3B-36AC6D4535F8}" type="sibTrans" cxnId="{0D67ED2C-319A-41EB-8534-D31A16EB71DF}">
      <dgm:prSet/>
      <dgm:spPr/>
      <dgm:t>
        <a:bodyPr/>
        <a:lstStyle/>
        <a:p>
          <a:endParaRPr lang="en-US"/>
        </a:p>
      </dgm:t>
    </dgm:pt>
    <dgm:pt modelId="{5A896B30-AFA3-4207-B9AA-B5D82C4C7BCA}" type="pres">
      <dgm:prSet presAssocID="{2338CC72-07E2-4203-A5FE-81E3C8C13449}" presName="diagram" presStyleCnt="0">
        <dgm:presLayoutVars>
          <dgm:dir/>
          <dgm:resizeHandles val="exact"/>
        </dgm:presLayoutVars>
      </dgm:prSet>
      <dgm:spPr/>
    </dgm:pt>
    <dgm:pt modelId="{E1DE9474-C15A-4E57-A82D-9D52136C77DA}" type="pres">
      <dgm:prSet presAssocID="{9D8F9919-46DB-41CE-BFF0-06B7E4D5B502}" presName="node" presStyleLbl="node1" presStyleIdx="0" presStyleCnt="5">
        <dgm:presLayoutVars>
          <dgm:bulletEnabled val="1"/>
        </dgm:presLayoutVars>
      </dgm:prSet>
      <dgm:spPr/>
    </dgm:pt>
    <dgm:pt modelId="{73FC6261-71F3-4F2A-949D-50E15C42B151}" type="pres">
      <dgm:prSet presAssocID="{B7ACC66E-3C12-4FA0-8E00-A51BEEA69BCC}" presName="sibTrans" presStyleCnt="0"/>
      <dgm:spPr/>
    </dgm:pt>
    <dgm:pt modelId="{CB240957-76BF-41FD-8D69-F74BF86673BC}" type="pres">
      <dgm:prSet presAssocID="{65BC61C1-2D3F-43D8-A444-1403DAC4B31E}" presName="node" presStyleLbl="node1" presStyleIdx="1" presStyleCnt="5">
        <dgm:presLayoutVars>
          <dgm:bulletEnabled val="1"/>
        </dgm:presLayoutVars>
      </dgm:prSet>
      <dgm:spPr/>
    </dgm:pt>
    <dgm:pt modelId="{4A763A03-7A63-485D-A944-EBD7BCA7BF34}" type="pres">
      <dgm:prSet presAssocID="{5D1B0015-0578-40E5-A78C-0DF9F258AF56}" presName="sibTrans" presStyleCnt="0"/>
      <dgm:spPr/>
    </dgm:pt>
    <dgm:pt modelId="{C73DA5D9-F9B2-4028-B7E5-D778D1B266DF}" type="pres">
      <dgm:prSet presAssocID="{C4BF2FB3-E9E0-4433-9292-80C1A393AE27}" presName="node" presStyleLbl="node1" presStyleIdx="2" presStyleCnt="5">
        <dgm:presLayoutVars>
          <dgm:bulletEnabled val="1"/>
        </dgm:presLayoutVars>
      </dgm:prSet>
      <dgm:spPr/>
    </dgm:pt>
    <dgm:pt modelId="{386673F0-B725-47F0-9E59-F9FA73F8C18C}" type="pres">
      <dgm:prSet presAssocID="{3A7A7C1C-B76B-4ABD-97B7-2338E18AB268}" presName="sibTrans" presStyleCnt="0"/>
      <dgm:spPr/>
    </dgm:pt>
    <dgm:pt modelId="{CC9EDD20-93F8-4C46-8A75-EA5334501078}" type="pres">
      <dgm:prSet presAssocID="{09ADD858-AA1E-4220-A7F6-5AFABE0664B4}" presName="node" presStyleLbl="node1" presStyleIdx="3" presStyleCnt="5">
        <dgm:presLayoutVars>
          <dgm:bulletEnabled val="1"/>
        </dgm:presLayoutVars>
      </dgm:prSet>
      <dgm:spPr/>
    </dgm:pt>
    <dgm:pt modelId="{11F1962C-4968-4120-9E96-4FE1076091BD}" type="pres">
      <dgm:prSet presAssocID="{B27EC495-9ADF-46EA-A610-21A0A0B83E79}" presName="sibTrans" presStyleCnt="0"/>
      <dgm:spPr/>
    </dgm:pt>
    <dgm:pt modelId="{B6CA692F-27D9-42B6-9404-9FFA543E99FA}" type="pres">
      <dgm:prSet presAssocID="{C2E924D5-5A62-422C-A2CB-18D2F96D62C7}" presName="node" presStyleLbl="node1" presStyleIdx="4" presStyleCnt="5">
        <dgm:presLayoutVars>
          <dgm:bulletEnabled val="1"/>
        </dgm:presLayoutVars>
      </dgm:prSet>
      <dgm:spPr/>
    </dgm:pt>
  </dgm:ptLst>
  <dgm:cxnLst>
    <dgm:cxn modelId="{4339A704-4FFF-48A2-8180-E414500BB8EA}" type="presOf" srcId="{2338CC72-07E2-4203-A5FE-81E3C8C13449}" destId="{5A896B30-AFA3-4207-B9AA-B5D82C4C7BCA}" srcOrd="0" destOrd="0" presId="urn:microsoft.com/office/officeart/2005/8/layout/default"/>
    <dgm:cxn modelId="{18C56829-96A2-41DB-8705-9B6861B68575}" type="presOf" srcId="{65BC61C1-2D3F-43D8-A444-1403DAC4B31E}" destId="{CB240957-76BF-41FD-8D69-F74BF86673BC}" srcOrd="0" destOrd="0" presId="urn:microsoft.com/office/officeart/2005/8/layout/default"/>
    <dgm:cxn modelId="{0D67ED2C-319A-41EB-8534-D31A16EB71DF}" srcId="{2338CC72-07E2-4203-A5FE-81E3C8C13449}" destId="{C2E924D5-5A62-422C-A2CB-18D2F96D62C7}" srcOrd="4" destOrd="0" parTransId="{055C6A9A-E15B-4AAE-A5FE-371E36DEE02F}" sibTransId="{3B793ED8-3C75-4DBE-AF3B-36AC6D4535F8}"/>
    <dgm:cxn modelId="{0BEE9652-30E9-4D42-A46C-232EEC0CF9B5}" type="presOf" srcId="{09ADD858-AA1E-4220-A7F6-5AFABE0664B4}" destId="{CC9EDD20-93F8-4C46-8A75-EA5334501078}" srcOrd="0" destOrd="0" presId="urn:microsoft.com/office/officeart/2005/8/layout/default"/>
    <dgm:cxn modelId="{6A4CC979-DD7D-482F-A9F5-610F56842A96}" type="presOf" srcId="{9D8F9919-46DB-41CE-BFF0-06B7E4D5B502}" destId="{E1DE9474-C15A-4E57-A82D-9D52136C77DA}" srcOrd="0" destOrd="0" presId="urn:microsoft.com/office/officeart/2005/8/layout/default"/>
    <dgm:cxn modelId="{93A2177B-30D9-4554-B4C6-316D856EB6DD}" type="presOf" srcId="{C4BF2FB3-E9E0-4433-9292-80C1A393AE27}" destId="{C73DA5D9-F9B2-4028-B7E5-D778D1B266DF}" srcOrd="0" destOrd="0" presId="urn:microsoft.com/office/officeart/2005/8/layout/default"/>
    <dgm:cxn modelId="{8D995397-A0CE-4B91-8C78-9A3C0F5BDF10}" srcId="{2338CC72-07E2-4203-A5FE-81E3C8C13449}" destId="{65BC61C1-2D3F-43D8-A444-1403DAC4B31E}" srcOrd="1" destOrd="0" parTransId="{AB3AB571-8720-4653-B7CC-63319E34F877}" sibTransId="{5D1B0015-0578-40E5-A78C-0DF9F258AF56}"/>
    <dgm:cxn modelId="{042A89B3-36DB-4D94-956E-8B53E0D5849D}" srcId="{2338CC72-07E2-4203-A5FE-81E3C8C13449}" destId="{09ADD858-AA1E-4220-A7F6-5AFABE0664B4}" srcOrd="3" destOrd="0" parTransId="{B6CCB326-BBE4-4B4D-B65C-11733C12A1CF}" sibTransId="{B27EC495-9ADF-46EA-A610-21A0A0B83E79}"/>
    <dgm:cxn modelId="{1A3EABB7-8993-49BA-860F-65FD2DFC0A35}" srcId="{2338CC72-07E2-4203-A5FE-81E3C8C13449}" destId="{9D8F9919-46DB-41CE-BFF0-06B7E4D5B502}" srcOrd="0" destOrd="0" parTransId="{1D508F13-B1A1-4D73-B65E-73968F1C12E4}" sibTransId="{B7ACC66E-3C12-4FA0-8E00-A51BEEA69BCC}"/>
    <dgm:cxn modelId="{21160DCD-6848-4A2D-85C4-EA3627B194C7}" type="presOf" srcId="{C2E924D5-5A62-422C-A2CB-18D2F96D62C7}" destId="{B6CA692F-27D9-42B6-9404-9FFA543E99FA}" srcOrd="0" destOrd="0" presId="urn:microsoft.com/office/officeart/2005/8/layout/default"/>
    <dgm:cxn modelId="{CBB6B7D6-B3A9-47CB-A4B3-4FFE38BE3F67}" srcId="{2338CC72-07E2-4203-A5FE-81E3C8C13449}" destId="{C4BF2FB3-E9E0-4433-9292-80C1A393AE27}" srcOrd="2" destOrd="0" parTransId="{F5E26252-D476-4329-B568-6930D15AFEB5}" sibTransId="{3A7A7C1C-B76B-4ABD-97B7-2338E18AB268}"/>
    <dgm:cxn modelId="{B400665F-CCB9-4356-AAD9-D652771BEAD7}" type="presParOf" srcId="{5A896B30-AFA3-4207-B9AA-B5D82C4C7BCA}" destId="{E1DE9474-C15A-4E57-A82D-9D52136C77DA}" srcOrd="0" destOrd="0" presId="urn:microsoft.com/office/officeart/2005/8/layout/default"/>
    <dgm:cxn modelId="{B580253A-6314-43AB-8B6A-E75AB15CC68F}" type="presParOf" srcId="{5A896B30-AFA3-4207-B9AA-B5D82C4C7BCA}" destId="{73FC6261-71F3-4F2A-949D-50E15C42B151}" srcOrd="1" destOrd="0" presId="urn:microsoft.com/office/officeart/2005/8/layout/default"/>
    <dgm:cxn modelId="{DFEF7E53-2E69-4A9B-BF25-475DA9D40A6D}" type="presParOf" srcId="{5A896B30-AFA3-4207-B9AA-B5D82C4C7BCA}" destId="{CB240957-76BF-41FD-8D69-F74BF86673BC}" srcOrd="2" destOrd="0" presId="urn:microsoft.com/office/officeart/2005/8/layout/default"/>
    <dgm:cxn modelId="{4139FBB3-F0B5-40A1-AE02-A4D3F4E119A4}" type="presParOf" srcId="{5A896B30-AFA3-4207-B9AA-B5D82C4C7BCA}" destId="{4A763A03-7A63-485D-A944-EBD7BCA7BF34}" srcOrd="3" destOrd="0" presId="urn:microsoft.com/office/officeart/2005/8/layout/default"/>
    <dgm:cxn modelId="{1BACFD59-2631-472E-B46D-8457D147D4FE}" type="presParOf" srcId="{5A896B30-AFA3-4207-B9AA-B5D82C4C7BCA}" destId="{C73DA5D9-F9B2-4028-B7E5-D778D1B266DF}" srcOrd="4" destOrd="0" presId="urn:microsoft.com/office/officeart/2005/8/layout/default"/>
    <dgm:cxn modelId="{98898076-4239-46ED-B31F-C0D3FE234095}" type="presParOf" srcId="{5A896B30-AFA3-4207-B9AA-B5D82C4C7BCA}" destId="{386673F0-B725-47F0-9E59-F9FA73F8C18C}" srcOrd="5" destOrd="0" presId="urn:microsoft.com/office/officeart/2005/8/layout/default"/>
    <dgm:cxn modelId="{2AAB65F5-C158-46C2-A051-5E5188B17DD3}" type="presParOf" srcId="{5A896B30-AFA3-4207-B9AA-B5D82C4C7BCA}" destId="{CC9EDD20-93F8-4C46-8A75-EA5334501078}" srcOrd="6" destOrd="0" presId="urn:microsoft.com/office/officeart/2005/8/layout/default"/>
    <dgm:cxn modelId="{CFFE483C-026C-4CCF-9BDC-A204A03B8371}" type="presParOf" srcId="{5A896B30-AFA3-4207-B9AA-B5D82C4C7BCA}" destId="{11F1962C-4968-4120-9E96-4FE1076091BD}" srcOrd="7" destOrd="0" presId="urn:microsoft.com/office/officeart/2005/8/layout/default"/>
    <dgm:cxn modelId="{08AF225C-62A9-43B8-814A-02B07120D1D9}" type="presParOf" srcId="{5A896B30-AFA3-4207-B9AA-B5D82C4C7BCA}" destId="{B6CA692F-27D9-42B6-9404-9FFA543E99F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211B4D-4FB8-4A3D-93AE-3A355C0D84B9}"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1587E52B-A011-4AE4-899E-F8391BD4ED10}">
      <dgm:prSet/>
      <dgm:spPr/>
      <dgm:t>
        <a:bodyPr/>
        <a:lstStyle/>
        <a:p>
          <a:r>
            <a:rPr lang="en-US"/>
            <a:t>Reflect about the environmental projects you have involved or would like to involve</a:t>
          </a:r>
        </a:p>
      </dgm:t>
    </dgm:pt>
    <dgm:pt modelId="{D6084831-B830-4AC3-AEF9-D306B9EC2C27}" type="parTrans" cxnId="{3FCE2058-047D-4981-9266-CC4D65BE4C3C}">
      <dgm:prSet/>
      <dgm:spPr/>
      <dgm:t>
        <a:bodyPr/>
        <a:lstStyle/>
        <a:p>
          <a:endParaRPr lang="en-US"/>
        </a:p>
      </dgm:t>
    </dgm:pt>
    <dgm:pt modelId="{C594A0C5-47C9-4C6C-9DA6-6EC4867DEFE7}" type="sibTrans" cxnId="{3FCE2058-047D-4981-9266-CC4D65BE4C3C}">
      <dgm:prSet phldrT="1" phldr="0"/>
      <dgm:spPr/>
      <dgm:t>
        <a:bodyPr/>
        <a:lstStyle/>
        <a:p>
          <a:r>
            <a:rPr lang="en-US"/>
            <a:t>1</a:t>
          </a:r>
        </a:p>
      </dgm:t>
    </dgm:pt>
    <dgm:pt modelId="{6153E48C-27B8-4FE9-A351-39115C133523}">
      <dgm:prSet/>
      <dgm:spPr/>
      <dgm:t>
        <a:bodyPr/>
        <a:lstStyle/>
        <a:p>
          <a:r>
            <a:rPr lang="en-US"/>
            <a:t>Create -develop one of your own that you feel passionate of </a:t>
          </a:r>
        </a:p>
      </dgm:t>
    </dgm:pt>
    <dgm:pt modelId="{59A7F754-6CEF-4A4B-BE76-AA3839BBD07B}" type="parTrans" cxnId="{5D359ED8-D815-4C78-B152-BA1A318A75E7}">
      <dgm:prSet/>
      <dgm:spPr/>
      <dgm:t>
        <a:bodyPr/>
        <a:lstStyle/>
        <a:p>
          <a:endParaRPr lang="en-US"/>
        </a:p>
      </dgm:t>
    </dgm:pt>
    <dgm:pt modelId="{E0E02369-7A9F-4094-B104-49C0CFBBA612}" type="sibTrans" cxnId="{5D359ED8-D815-4C78-B152-BA1A318A75E7}">
      <dgm:prSet phldrT="2" phldr="0"/>
      <dgm:spPr/>
      <dgm:t>
        <a:bodyPr/>
        <a:lstStyle/>
        <a:p>
          <a:r>
            <a:rPr lang="en-US"/>
            <a:t>2</a:t>
          </a:r>
        </a:p>
      </dgm:t>
    </dgm:pt>
    <dgm:pt modelId="{7E5775F3-68D2-4A20-B917-A760DA1272CB}" type="pres">
      <dgm:prSet presAssocID="{F7211B4D-4FB8-4A3D-93AE-3A355C0D84B9}" presName="Name0" presStyleCnt="0">
        <dgm:presLayoutVars>
          <dgm:animLvl val="lvl"/>
          <dgm:resizeHandles val="exact"/>
        </dgm:presLayoutVars>
      </dgm:prSet>
      <dgm:spPr/>
    </dgm:pt>
    <dgm:pt modelId="{7FE281F7-1280-435C-A69E-8B0A14A8ABBB}" type="pres">
      <dgm:prSet presAssocID="{1587E52B-A011-4AE4-899E-F8391BD4ED10}" presName="compositeNode" presStyleCnt="0">
        <dgm:presLayoutVars>
          <dgm:bulletEnabled val="1"/>
        </dgm:presLayoutVars>
      </dgm:prSet>
      <dgm:spPr/>
    </dgm:pt>
    <dgm:pt modelId="{B9AF3113-6A10-4731-9684-5B214447A59A}" type="pres">
      <dgm:prSet presAssocID="{1587E52B-A011-4AE4-899E-F8391BD4ED10}" presName="bgRect" presStyleLbl="bgAccFollowNode1" presStyleIdx="0" presStyleCnt="2"/>
      <dgm:spPr/>
    </dgm:pt>
    <dgm:pt modelId="{958C6CE2-796F-446D-B603-845BDAB6FE35}" type="pres">
      <dgm:prSet presAssocID="{C594A0C5-47C9-4C6C-9DA6-6EC4867DEFE7}" presName="sibTransNodeCircle" presStyleLbl="alignNode1" presStyleIdx="0" presStyleCnt="4">
        <dgm:presLayoutVars>
          <dgm:chMax val="0"/>
          <dgm:bulletEnabled/>
        </dgm:presLayoutVars>
      </dgm:prSet>
      <dgm:spPr/>
    </dgm:pt>
    <dgm:pt modelId="{6FE33D5E-28FF-4361-AF42-5D33742ABA83}" type="pres">
      <dgm:prSet presAssocID="{1587E52B-A011-4AE4-899E-F8391BD4ED10}" presName="bottomLine" presStyleLbl="alignNode1" presStyleIdx="1" presStyleCnt="4">
        <dgm:presLayoutVars/>
      </dgm:prSet>
      <dgm:spPr/>
    </dgm:pt>
    <dgm:pt modelId="{A00014AD-D216-4394-8583-7EE2A3ABA305}" type="pres">
      <dgm:prSet presAssocID="{1587E52B-A011-4AE4-899E-F8391BD4ED10}" presName="nodeText" presStyleLbl="bgAccFollowNode1" presStyleIdx="0" presStyleCnt="2">
        <dgm:presLayoutVars>
          <dgm:bulletEnabled val="1"/>
        </dgm:presLayoutVars>
      </dgm:prSet>
      <dgm:spPr/>
    </dgm:pt>
    <dgm:pt modelId="{4EED0720-84DE-4661-942E-D3A07ADB0DF3}" type="pres">
      <dgm:prSet presAssocID="{C594A0C5-47C9-4C6C-9DA6-6EC4867DEFE7}" presName="sibTrans" presStyleCnt="0"/>
      <dgm:spPr/>
    </dgm:pt>
    <dgm:pt modelId="{6E0C69BD-6365-4D36-B103-45AB8CC1713A}" type="pres">
      <dgm:prSet presAssocID="{6153E48C-27B8-4FE9-A351-39115C133523}" presName="compositeNode" presStyleCnt="0">
        <dgm:presLayoutVars>
          <dgm:bulletEnabled val="1"/>
        </dgm:presLayoutVars>
      </dgm:prSet>
      <dgm:spPr/>
    </dgm:pt>
    <dgm:pt modelId="{D0EA6407-A9C3-4F91-999C-F525B8517AC2}" type="pres">
      <dgm:prSet presAssocID="{6153E48C-27B8-4FE9-A351-39115C133523}" presName="bgRect" presStyleLbl="bgAccFollowNode1" presStyleIdx="1" presStyleCnt="2"/>
      <dgm:spPr/>
    </dgm:pt>
    <dgm:pt modelId="{1E7A6365-050B-40AA-AF69-982433EFEC9C}" type="pres">
      <dgm:prSet presAssocID="{E0E02369-7A9F-4094-B104-49C0CFBBA612}" presName="sibTransNodeCircle" presStyleLbl="alignNode1" presStyleIdx="2" presStyleCnt="4">
        <dgm:presLayoutVars>
          <dgm:chMax val="0"/>
          <dgm:bulletEnabled/>
        </dgm:presLayoutVars>
      </dgm:prSet>
      <dgm:spPr/>
    </dgm:pt>
    <dgm:pt modelId="{B462808F-AE2F-490F-9A79-658FD0B5F04C}" type="pres">
      <dgm:prSet presAssocID="{6153E48C-27B8-4FE9-A351-39115C133523}" presName="bottomLine" presStyleLbl="alignNode1" presStyleIdx="3" presStyleCnt="4">
        <dgm:presLayoutVars/>
      </dgm:prSet>
      <dgm:spPr/>
    </dgm:pt>
    <dgm:pt modelId="{6589CC30-88DF-4CDC-B9D9-6DAF8D565715}" type="pres">
      <dgm:prSet presAssocID="{6153E48C-27B8-4FE9-A351-39115C133523}" presName="nodeText" presStyleLbl="bgAccFollowNode1" presStyleIdx="1" presStyleCnt="2">
        <dgm:presLayoutVars>
          <dgm:bulletEnabled val="1"/>
        </dgm:presLayoutVars>
      </dgm:prSet>
      <dgm:spPr/>
    </dgm:pt>
  </dgm:ptLst>
  <dgm:cxnLst>
    <dgm:cxn modelId="{33393804-23D5-4B25-97D5-FD06EEDFD5DA}" type="presOf" srcId="{C594A0C5-47C9-4C6C-9DA6-6EC4867DEFE7}" destId="{958C6CE2-796F-446D-B603-845BDAB6FE35}" srcOrd="0" destOrd="0" presId="urn:microsoft.com/office/officeart/2016/7/layout/BasicLinearProcessNumbered"/>
    <dgm:cxn modelId="{44976F04-8422-4FE2-984D-D819CA20AFFF}" type="presOf" srcId="{E0E02369-7A9F-4094-B104-49C0CFBBA612}" destId="{1E7A6365-050B-40AA-AF69-982433EFEC9C}" srcOrd="0" destOrd="0" presId="urn:microsoft.com/office/officeart/2016/7/layout/BasicLinearProcessNumbered"/>
    <dgm:cxn modelId="{69B2E20A-ACCB-4FB1-9E36-731486C0EA4D}" type="presOf" srcId="{6153E48C-27B8-4FE9-A351-39115C133523}" destId="{6589CC30-88DF-4CDC-B9D9-6DAF8D565715}" srcOrd="1" destOrd="0" presId="urn:microsoft.com/office/officeart/2016/7/layout/BasicLinearProcessNumbered"/>
    <dgm:cxn modelId="{D95E3811-448B-4D9D-A681-7F54968E3BC1}" type="presOf" srcId="{1587E52B-A011-4AE4-899E-F8391BD4ED10}" destId="{B9AF3113-6A10-4731-9684-5B214447A59A}" srcOrd="0" destOrd="0" presId="urn:microsoft.com/office/officeart/2016/7/layout/BasicLinearProcessNumbered"/>
    <dgm:cxn modelId="{4FC99625-8227-40AC-B476-3D5035BA532A}" type="presOf" srcId="{6153E48C-27B8-4FE9-A351-39115C133523}" destId="{D0EA6407-A9C3-4F91-999C-F525B8517AC2}" srcOrd="0" destOrd="0" presId="urn:microsoft.com/office/officeart/2016/7/layout/BasicLinearProcessNumbered"/>
    <dgm:cxn modelId="{10A96627-B293-4C4C-8409-44B33CFD6B39}" type="presOf" srcId="{1587E52B-A011-4AE4-899E-F8391BD4ED10}" destId="{A00014AD-D216-4394-8583-7EE2A3ABA305}" srcOrd="1" destOrd="0" presId="urn:microsoft.com/office/officeart/2016/7/layout/BasicLinearProcessNumbered"/>
    <dgm:cxn modelId="{5BF18838-679F-499F-A65B-B9358A8E95F1}" type="presOf" srcId="{F7211B4D-4FB8-4A3D-93AE-3A355C0D84B9}" destId="{7E5775F3-68D2-4A20-B917-A760DA1272CB}" srcOrd="0" destOrd="0" presId="urn:microsoft.com/office/officeart/2016/7/layout/BasicLinearProcessNumbered"/>
    <dgm:cxn modelId="{3FCE2058-047D-4981-9266-CC4D65BE4C3C}" srcId="{F7211B4D-4FB8-4A3D-93AE-3A355C0D84B9}" destId="{1587E52B-A011-4AE4-899E-F8391BD4ED10}" srcOrd="0" destOrd="0" parTransId="{D6084831-B830-4AC3-AEF9-D306B9EC2C27}" sibTransId="{C594A0C5-47C9-4C6C-9DA6-6EC4867DEFE7}"/>
    <dgm:cxn modelId="{5D359ED8-D815-4C78-B152-BA1A318A75E7}" srcId="{F7211B4D-4FB8-4A3D-93AE-3A355C0D84B9}" destId="{6153E48C-27B8-4FE9-A351-39115C133523}" srcOrd="1" destOrd="0" parTransId="{59A7F754-6CEF-4A4B-BE76-AA3839BBD07B}" sibTransId="{E0E02369-7A9F-4094-B104-49C0CFBBA612}"/>
    <dgm:cxn modelId="{66D3491D-03F1-4A25-AE84-A1D09073DAE7}" type="presParOf" srcId="{7E5775F3-68D2-4A20-B917-A760DA1272CB}" destId="{7FE281F7-1280-435C-A69E-8B0A14A8ABBB}" srcOrd="0" destOrd="0" presId="urn:microsoft.com/office/officeart/2016/7/layout/BasicLinearProcessNumbered"/>
    <dgm:cxn modelId="{1C50D5BC-D24E-4F54-8AA0-F91704DF9044}" type="presParOf" srcId="{7FE281F7-1280-435C-A69E-8B0A14A8ABBB}" destId="{B9AF3113-6A10-4731-9684-5B214447A59A}" srcOrd="0" destOrd="0" presId="urn:microsoft.com/office/officeart/2016/7/layout/BasicLinearProcessNumbered"/>
    <dgm:cxn modelId="{D515BFFF-22E2-481F-B543-C9325A57E503}" type="presParOf" srcId="{7FE281F7-1280-435C-A69E-8B0A14A8ABBB}" destId="{958C6CE2-796F-446D-B603-845BDAB6FE35}" srcOrd="1" destOrd="0" presId="urn:microsoft.com/office/officeart/2016/7/layout/BasicLinearProcessNumbered"/>
    <dgm:cxn modelId="{73C41551-0019-4E63-82B4-A9DBA7E037CE}" type="presParOf" srcId="{7FE281F7-1280-435C-A69E-8B0A14A8ABBB}" destId="{6FE33D5E-28FF-4361-AF42-5D33742ABA83}" srcOrd="2" destOrd="0" presId="urn:microsoft.com/office/officeart/2016/7/layout/BasicLinearProcessNumbered"/>
    <dgm:cxn modelId="{510CDEB2-184A-4F32-8112-A93DFBDD1552}" type="presParOf" srcId="{7FE281F7-1280-435C-A69E-8B0A14A8ABBB}" destId="{A00014AD-D216-4394-8583-7EE2A3ABA305}" srcOrd="3" destOrd="0" presId="urn:microsoft.com/office/officeart/2016/7/layout/BasicLinearProcessNumbered"/>
    <dgm:cxn modelId="{FCF54FAC-D21A-4433-AA76-51335618B7C8}" type="presParOf" srcId="{7E5775F3-68D2-4A20-B917-A760DA1272CB}" destId="{4EED0720-84DE-4661-942E-D3A07ADB0DF3}" srcOrd="1" destOrd="0" presId="urn:microsoft.com/office/officeart/2016/7/layout/BasicLinearProcessNumbered"/>
    <dgm:cxn modelId="{AF270BDF-ED52-4BCC-B75D-B13E61DEC60E}" type="presParOf" srcId="{7E5775F3-68D2-4A20-B917-A760DA1272CB}" destId="{6E0C69BD-6365-4D36-B103-45AB8CC1713A}" srcOrd="2" destOrd="0" presId="urn:microsoft.com/office/officeart/2016/7/layout/BasicLinearProcessNumbered"/>
    <dgm:cxn modelId="{54B13263-09C3-44B9-B82A-696D47CC7B46}" type="presParOf" srcId="{6E0C69BD-6365-4D36-B103-45AB8CC1713A}" destId="{D0EA6407-A9C3-4F91-999C-F525B8517AC2}" srcOrd="0" destOrd="0" presId="urn:microsoft.com/office/officeart/2016/7/layout/BasicLinearProcessNumbered"/>
    <dgm:cxn modelId="{E56E324B-BE73-405B-A0D9-C49B3DD4940A}" type="presParOf" srcId="{6E0C69BD-6365-4D36-B103-45AB8CC1713A}" destId="{1E7A6365-050B-40AA-AF69-982433EFEC9C}" srcOrd="1" destOrd="0" presId="urn:microsoft.com/office/officeart/2016/7/layout/BasicLinearProcessNumbered"/>
    <dgm:cxn modelId="{EE4584AB-A825-4AA6-B22A-5CC277255460}" type="presParOf" srcId="{6E0C69BD-6365-4D36-B103-45AB8CC1713A}" destId="{B462808F-AE2F-490F-9A79-658FD0B5F04C}" srcOrd="2" destOrd="0" presId="urn:microsoft.com/office/officeart/2016/7/layout/BasicLinearProcessNumbered"/>
    <dgm:cxn modelId="{80A12F45-5BAC-4BCC-964E-4D86C104BCF8}" type="presParOf" srcId="{6E0C69BD-6365-4D36-B103-45AB8CC1713A}" destId="{6589CC30-88DF-4CDC-B9D9-6DAF8D56571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6CFD8-CD09-4368-804C-CBE3B42DBAD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26492407-6F64-4D94-B9E4-BF0594BFF6C0}">
      <dgm:prSet/>
      <dgm:spPr/>
      <dgm:t>
        <a:bodyPr/>
        <a:lstStyle/>
        <a:p>
          <a:r>
            <a:rPr lang="en-US" dirty="0"/>
            <a:t>What networking activities benefit you? How can you benefit the most of them?</a:t>
          </a:r>
        </a:p>
      </dgm:t>
    </dgm:pt>
    <dgm:pt modelId="{541127B4-254B-4541-9FE6-F5FFA5D12E18}" type="parTrans" cxnId="{CE2BF1B4-A239-4CA9-AC5B-064D2C74F548}">
      <dgm:prSet/>
      <dgm:spPr/>
      <dgm:t>
        <a:bodyPr/>
        <a:lstStyle/>
        <a:p>
          <a:endParaRPr lang="en-US"/>
        </a:p>
      </dgm:t>
    </dgm:pt>
    <dgm:pt modelId="{01AD3C17-2049-4F5F-A550-5A51D692589C}" type="sibTrans" cxnId="{CE2BF1B4-A239-4CA9-AC5B-064D2C74F548}">
      <dgm:prSet/>
      <dgm:spPr/>
      <dgm:t>
        <a:bodyPr/>
        <a:lstStyle/>
        <a:p>
          <a:endParaRPr lang="en-US"/>
        </a:p>
      </dgm:t>
    </dgm:pt>
    <dgm:pt modelId="{D4A55914-8DE1-4E11-A956-A402A2F15812}">
      <dgm:prSet/>
      <dgm:spPr/>
      <dgm:t>
        <a:bodyPr/>
        <a:lstStyle/>
        <a:p>
          <a:r>
            <a:rPr lang="en-US" dirty="0"/>
            <a:t>What authors, books, blogs are inspiring? </a:t>
          </a:r>
        </a:p>
      </dgm:t>
    </dgm:pt>
    <dgm:pt modelId="{71B6F628-983A-4707-B3EF-51EAF104DD72}" type="parTrans" cxnId="{3756648D-6D58-4AFB-A10B-9C5D46E1CEB3}">
      <dgm:prSet/>
      <dgm:spPr/>
      <dgm:t>
        <a:bodyPr/>
        <a:lstStyle/>
        <a:p>
          <a:endParaRPr lang="en-US"/>
        </a:p>
      </dgm:t>
    </dgm:pt>
    <dgm:pt modelId="{CFD9D78C-C1D4-4E1E-890B-CB6047767AE4}" type="sibTrans" cxnId="{3756648D-6D58-4AFB-A10B-9C5D46E1CEB3}">
      <dgm:prSet/>
      <dgm:spPr/>
      <dgm:t>
        <a:bodyPr/>
        <a:lstStyle/>
        <a:p>
          <a:endParaRPr lang="en-US"/>
        </a:p>
      </dgm:t>
    </dgm:pt>
    <dgm:pt modelId="{93A59E85-A99A-4FC2-B032-DE2664A3E94A}">
      <dgm:prSet/>
      <dgm:spPr/>
      <dgm:t>
        <a:bodyPr/>
        <a:lstStyle/>
        <a:p>
          <a:r>
            <a:rPr lang="en-US" dirty="0"/>
            <a:t>What activities benefit exploring?</a:t>
          </a:r>
        </a:p>
      </dgm:t>
    </dgm:pt>
    <dgm:pt modelId="{6BDECD36-8427-48A5-B09E-460EE9AA4A4A}" type="parTrans" cxnId="{6771E9CE-6C9C-489F-BF1B-ED7A169C3093}">
      <dgm:prSet/>
      <dgm:spPr/>
      <dgm:t>
        <a:bodyPr/>
        <a:lstStyle/>
        <a:p>
          <a:endParaRPr lang="en-US"/>
        </a:p>
      </dgm:t>
    </dgm:pt>
    <dgm:pt modelId="{C5DC0018-066A-4685-8A4B-F5D6D4544D12}" type="sibTrans" cxnId="{6771E9CE-6C9C-489F-BF1B-ED7A169C3093}">
      <dgm:prSet/>
      <dgm:spPr/>
      <dgm:t>
        <a:bodyPr/>
        <a:lstStyle/>
        <a:p>
          <a:endParaRPr lang="en-US"/>
        </a:p>
      </dgm:t>
    </dgm:pt>
    <dgm:pt modelId="{5AFB45F4-C884-4035-A0E6-1B50D21E8AB7}" type="pres">
      <dgm:prSet presAssocID="{FD86CFD8-CD09-4368-804C-CBE3B42DBAD0}" presName="root" presStyleCnt="0">
        <dgm:presLayoutVars>
          <dgm:dir/>
          <dgm:resizeHandles val="exact"/>
        </dgm:presLayoutVars>
      </dgm:prSet>
      <dgm:spPr/>
    </dgm:pt>
    <dgm:pt modelId="{4711DCE7-9238-4982-A57F-3A32B60DC5B7}" type="pres">
      <dgm:prSet presAssocID="{26492407-6F64-4D94-B9E4-BF0594BFF6C0}" presName="compNode" presStyleCnt="0"/>
      <dgm:spPr/>
    </dgm:pt>
    <dgm:pt modelId="{9DA45F22-F9FE-49C5-89DD-0034D9BCE8C9}" type="pres">
      <dgm:prSet presAssocID="{26492407-6F64-4D94-B9E4-BF0594BFF6C0}" presName="bgRect" presStyleLbl="bgShp" presStyleIdx="0" presStyleCnt="3"/>
      <dgm:spPr/>
    </dgm:pt>
    <dgm:pt modelId="{A893821F-0496-4E5F-9F2F-099B8F81EF96}" type="pres">
      <dgm:prSet presAssocID="{26492407-6F64-4D94-B9E4-BF0594BFF6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4B2C151-C3DB-48B1-90BE-79FA6A179E88}" type="pres">
      <dgm:prSet presAssocID="{26492407-6F64-4D94-B9E4-BF0594BFF6C0}" presName="spaceRect" presStyleCnt="0"/>
      <dgm:spPr/>
    </dgm:pt>
    <dgm:pt modelId="{0584E6CF-2984-49EC-A126-A286B24ADCA6}" type="pres">
      <dgm:prSet presAssocID="{26492407-6F64-4D94-B9E4-BF0594BFF6C0}" presName="parTx" presStyleLbl="revTx" presStyleIdx="0" presStyleCnt="3">
        <dgm:presLayoutVars>
          <dgm:chMax val="0"/>
          <dgm:chPref val="0"/>
        </dgm:presLayoutVars>
      </dgm:prSet>
      <dgm:spPr/>
    </dgm:pt>
    <dgm:pt modelId="{BDDE4C53-D0F7-4149-A40F-046EB52DB2BE}" type="pres">
      <dgm:prSet presAssocID="{01AD3C17-2049-4F5F-A550-5A51D692589C}" presName="sibTrans" presStyleCnt="0"/>
      <dgm:spPr/>
    </dgm:pt>
    <dgm:pt modelId="{47CA00A5-0A1A-4A8E-AF50-E88566FF6165}" type="pres">
      <dgm:prSet presAssocID="{D4A55914-8DE1-4E11-A956-A402A2F15812}" presName="compNode" presStyleCnt="0"/>
      <dgm:spPr/>
    </dgm:pt>
    <dgm:pt modelId="{8664E336-2A77-4938-9679-8F7A14085FFC}" type="pres">
      <dgm:prSet presAssocID="{D4A55914-8DE1-4E11-A956-A402A2F15812}" presName="bgRect" presStyleLbl="bgShp" presStyleIdx="1" presStyleCnt="3"/>
      <dgm:spPr/>
    </dgm:pt>
    <dgm:pt modelId="{00E74464-E22A-4F9A-982B-07D4DF33510B}" type="pres">
      <dgm:prSet presAssocID="{D4A55914-8DE1-4E11-A956-A402A2F158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DF4EB46-866C-463E-AF4B-D7A5C99581FE}" type="pres">
      <dgm:prSet presAssocID="{D4A55914-8DE1-4E11-A956-A402A2F15812}" presName="spaceRect" presStyleCnt="0"/>
      <dgm:spPr/>
    </dgm:pt>
    <dgm:pt modelId="{8D44964B-968F-4BC0-8CF8-88732043A0B3}" type="pres">
      <dgm:prSet presAssocID="{D4A55914-8DE1-4E11-A956-A402A2F15812}" presName="parTx" presStyleLbl="revTx" presStyleIdx="1" presStyleCnt="3">
        <dgm:presLayoutVars>
          <dgm:chMax val="0"/>
          <dgm:chPref val="0"/>
        </dgm:presLayoutVars>
      </dgm:prSet>
      <dgm:spPr/>
    </dgm:pt>
    <dgm:pt modelId="{FE3780DD-8100-4D41-9907-81B480E3D992}" type="pres">
      <dgm:prSet presAssocID="{CFD9D78C-C1D4-4E1E-890B-CB6047767AE4}" presName="sibTrans" presStyleCnt="0"/>
      <dgm:spPr/>
    </dgm:pt>
    <dgm:pt modelId="{94B686F1-707C-4BAF-9F45-819CE2AD5A92}" type="pres">
      <dgm:prSet presAssocID="{93A59E85-A99A-4FC2-B032-DE2664A3E94A}" presName="compNode" presStyleCnt="0"/>
      <dgm:spPr/>
    </dgm:pt>
    <dgm:pt modelId="{4088FC8C-0292-44A0-A9A2-B840853C1E61}" type="pres">
      <dgm:prSet presAssocID="{93A59E85-A99A-4FC2-B032-DE2664A3E94A}" presName="bgRect" presStyleLbl="bgShp" presStyleIdx="2" presStyleCnt="3"/>
      <dgm:spPr/>
    </dgm:pt>
    <dgm:pt modelId="{802D655F-93FA-4FFF-BE22-96421360E3CE}" type="pres">
      <dgm:prSet presAssocID="{93A59E85-A99A-4FC2-B032-DE2664A3E9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4AE94FC-544D-48EA-B265-11FEB107B287}" type="pres">
      <dgm:prSet presAssocID="{93A59E85-A99A-4FC2-B032-DE2664A3E94A}" presName="spaceRect" presStyleCnt="0"/>
      <dgm:spPr/>
    </dgm:pt>
    <dgm:pt modelId="{E41CBCF2-784B-4B14-8A70-6730EF122339}" type="pres">
      <dgm:prSet presAssocID="{93A59E85-A99A-4FC2-B032-DE2664A3E94A}" presName="parTx" presStyleLbl="revTx" presStyleIdx="2" presStyleCnt="3">
        <dgm:presLayoutVars>
          <dgm:chMax val="0"/>
          <dgm:chPref val="0"/>
        </dgm:presLayoutVars>
      </dgm:prSet>
      <dgm:spPr/>
    </dgm:pt>
  </dgm:ptLst>
  <dgm:cxnLst>
    <dgm:cxn modelId="{4C6FA451-1636-4EB4-A75F-4947E988BA29}" type="presOf" srcId="{93A59E85-A99A-4FC2-B032-DE2664A3E94A}" destId="{E41CBCF2-784B-4B14-8A70-6730EF122339}" srcOrd="0" destOrd="0" presId="urn:microsoft.com/office/officeart/2018/2/layout/IconVerticalSolidList"/>
    <dgm:cxn modelId="{3756648D-6D58-4AFB-A10B-9C5D46E1CEB3}" srcId="{FD86CFD8-CD09-4368-804C-CBE3B42DBAD0}" destId="{D4A55914-8DE1-4E11-A956-A402A2F15812}" srcOrd="1" destOrd="0" parTransId="{71B6F628-983A-4707-B3EF-51EAF104DD72}" sibTransId="{CFD9D78C-C1D4-4E1E-890B-CB6047767AE4}"/>
    <dgm:cxn modelId="{42B085B1-266C-4570-9639-0B6BB311E5D8}" type="presOf" srcId="{D4A55914-8DE1-4E11-A956-A402A2F15812}" destId="{8D44964B-968F-4BC0-8CF8-88732043A0B3}" srcOrd="0" destOrd="0" presId="urn:microsoft.com/office/officeart/2018/2/layout/IconVerticalSolidList"/>
    <dgm:cxn modelId="{651958B3-EEE2-43FA-AF72-F768E5528B6C}" type="presOf" srcId="{26492407-6F64-4D94-B9E4-BF0594BFF6C0}" destId="{0584E6CF-2984-49EC-A126-A286B24ADCA6}" srcOrd="0" destOrd="0" presId="urn:microsoft.com/office/officeart/2018/2/layout/IconVerticalSolidList"/>
    <dgm:cxn modelId="{CE2BF1B4-A239-4CA9-AC5B-064D2C74F548}" srcId="{FD86CFD8-CD09-4368-804C-CBE3B42DBAD0}" destId="{26492407-6F64-4D94-B9E4-BF0594BFF6C0}" srcOrd="0" destOrd="0" parTransId="{541127B4-254B-4541-9FE6-F5FFA5D12E18}" sibTransId="{01AD3C17-2049-4F5F-A550-5A51D692589C}"/>
    <dgm:cxn modelId="{6771E9CE-6C9C-489F-BF1B-ED7A169C3093}" srcId="{FD86CFD8-CD09-4368-804C-CBE3B42DBAD0}" destId="{93A59E85-A99A-4FC2-B032-DE2664A3E94A}" srcOrd="2" destOrd="0" parTransId="{6BDECD36-8427-48A5-B09E-460EE9AA4A4A}" sibTransId="{C5DC0018-066A-4685-8A4B-F5D6D4544D12}"/>
    <dgm:cxn modelId="{6693C2E2-2DBF-4364-B366-7063989D0544}" type="presOf" srcId="{FD86CFD8-CD09-4368-804C-CBE3B42DBAD0}" destId="{5AFB45F4-C884-4035-A0E6-1B50D21E8AB7}" srcOrd="0" destOrd="0" presId="urn:microsoft.com/office/officeart/2018/2/layout/IconVerticalSolidList"/>
    <dgm:cxn modelId="{0BB5C149-50FE-4B2B-8DC0-3C28C8C93DCB}" type="presParOf" srcId="{5AFB45F4-C884-4035-A0E6-1B50D21E8AB7}" destId="{4711DCE7-9238-4982-A57F-3A32B60DC5B7}" srcOrd="0" destOrd="0" presId="urn:microsoft.com/office/officeart/2018/2/layout/IconVerticalSolidList"/>
    <dgm:cxn modelId="{F0BD2CE2-8A45-4BB2-B61E-0D12FEF82357}" type="presParOf" srcId="{4711DCE7-9238-4982-A57F-3A32B60DC5B7}" destId="{9DA45F22-F9FE-49C5-89DD-0034D9BCE8C9}" srcOrd="0" destOrd="0" presId="urn:microsoft.com/office/officeart/2018/2/layout/IconVerticalSolidList"/>
    <dgm:cxn modelId="{4B5101EB-511F-4BC5-B86A-41692886FA4B}" type="presParOf" srcId="{4711DCE7-9238-4982-A57F-3A32B60DC5B7}" destId="{A893821F-0496-4E5F-9F2F-099B8F81EF96}" srcOrd="1" destOrd="0" presId="urn:microsoft.com/office/officeart/2018/2/layout/IconVerticalSolidList"/>
    <dgm:cxn modelId="{6F6FF3AB-75DD-473E-B65F-78E6C14560BC}" type="presParOf" srcId="{4711DCE7-9238-4982-A57F-3A32B60DC5B7}" destId="{34B2C151-C3DB-48B1-90BE-79FA6A179E88}" srcOrd="2" destOrd="0" presId="urn:microsoft.com/office/officeart/2018/2/layout/IconVerticalSolidList"/>
    <dgm:cxn modelId="{2A536D58-6832-45E6-9504-AB16C3EED12A}" type="presParOf" srcId="{4711DCE7-9238-4982-A57F-3A32B60DC5B7}" destId="{0584E6CF-2984-49EC-A126-A286B24ADCA6}" srcOrd="3" destOrd="0" presId="urn:microsoft.com/office/officeart/2018/2/layout/IconVerticalSolidList"/>
    <dgm:cxn modelId="{A8888ECE-FF8C-487E-BFDB-41AC72A4A3BE}" type="presParOf" srcId="{5AFB45F4-C884-4035-A0E6-1B50D21E8AB7}" destId="{BDDE4C53-D0F7-4149-A40F-046EB52DB2BE}" srcOrd="1" destOrd="0" presId="urn:microsoft.com/office/officeart/2018/2/layout/IconVerticalSolidList"/>
    <dgm:cxn modelId="{453FCC56-376B-446B-97A5-B6C7A787B391}" type="presParOf" srcId="{5AFB45F4-C884-4035-A0E6-1B50D21E8AB7}" destId="{47CA00A5-0A1A-4A8E-AF50-E88566FF6165}" srcOrd="2" destOrd="0" presId="urn:microsoft.com/office/officeart/2018/2/layout/IconVerticalSolidList"/>
    <dgm:cxn modelId="{0C579BA0-D3FF-4A5A-9E8B-1C645C502D3C}" type="presParOf" srcId="{47CA00A5-0A1A-4A8E-AF50-E88566FF6165}" destId="{8664E336-2A77-4938-9679-8F7A14085FFC}" srcOrd="0" destOrd="0" presId="urn:microsoft.com/office/officeart/2018/2/layout/IconVerticalSolidList"/>
    <dgm:cxn modelId="{0660C9D5-82D5-4822-87E0-6A0610E6E83D}" type="presParOf" srcId="{47CA00A5-0A1A-4A8E-AF50-E88566FF6165}" destId="{00E74464-E22A-4F9A-982B-07D4DF33510B}" srcOrd="1" destOrd="0" presId="urn:microsoft.com/office/officeart/2018/2/layout/IconVerticalSolidList"/>
    <dgm:cxn modelId="{07FB626F-AB73-4942-8AF8-15BE7C055DB3}" type="presParOf" srcId="{47CA00A5-0A1A-4A8E-AF50-E88566FF6165}" destId="{2DF4EB46-866C-463E-AF4B-D7A5C99581FE}" srcOrd="2" destOrd="0" presId="urn:microsoft.com/office/officeart/2018/2/layout/IconVerticalSolidList"/>
    <dgm:cxn modelId="{3419A319-B7C3-4586-A728-53E4F7464052}" type="presParOf" srcId="{47CA00A5-0A1A-4A8E-AF50-E88566FF6165}" destId="{8D44964B-968F-4BC0-8CF8-88732043A0B3}" srcOrd="3" destOrd="0" presId="urn:microsoft.com/office/officeart/2018/2/layout/IconVerticalSolidList"/>
    <dgm:cxn modelId="{D3060B08-B44B-4D1C-A8FD-E2B8D26F828F}" type="presParOf" srcId="{5AFB45F4-C884-4035-A0E6-1B50D21E8AB7}" destId="{FE3780DD-8100-4D41-9907-81B480E3D992}" srcOrd="3" destOrd="0" presId="urn:microsoft.com/office/officeart/2018/2/layout/IconVerticalSolidList"/>
    <dgm:cxn modelId="{B8373D19-502D-4451-B2DA-659E663EF61A}" type="presParOf" srcId="{5AFB45F4-C884-4035-A0E6-1B50D21E8AB7}" destId="{94B686F1-707C-4BAF-9F45-819CE2AD5A92}" srcOrd="4" destOrd="0" presId="urn:microsoft.com/office/officeart/2018/2/layout/IconVerticalSolidList"/>
    <dgm:cxn modelId="{C2A36069-43DB-4B0F-921C-D3AFFCBF3E5C}" type="presParOf" srcId="{94B686F1-707C-4BAF-9F45-819CE2AD5A92}" destId="{4088FC8C-0292-44A0-A9A2-B840853C1E61}" srcOrd="0" destOrd="0" presId="urn:microsoft.com/office/officeart/2018/2/layout/IconVerticalSolidList"/>
    <dgm:cxn modelId="{2AC3DA28-061B-4689-A141-4C1C7F41D23F}" type="presParOf" srcId="{94B686F1-707C-4BAF-9F45-819CE2AD5A92}" destId="{802D655F-93FA-4FFF-BE22-96421360E3CE}" srcOrd="1" destOrd="0" presId="urn:microsoft.com/office/officeart/2018/2/layout/IconVerticalSolidList"/>
    <dgm:cxn modelId="{231BCAD3-C243-4360-8BC4-6D8A1AFD3F12}" type="presParOf" srcId="{94B686F1-707C-4BAF-9F45-819CE2AD5A92}" destId="{84AE94FC-544D-48EA-B265-11FEB107B287}" srcOrd="2" destOrd="0" presId="urn:microsoft.com/office/officeart/2018/2/layout/IconVerticalSolidList"/>
    <dgm:cxn modelId="{177AA0EF-954C-4149-BE42-43F0D4CDAF0D}" type="presParOf" srcId="{94B686F1-707C-4BAF-9F45-819CE2AD5A92}" destId="{E41CBCF2-784B-4B14-8A70-6730EF1223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3AD33-2AFE-40B3-BD5E-71E53CDDF919}">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F52B4F-D1DC-414A-9814-DA9916F7CE7D}">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26890D-2145-473B-B606-776222E123A9}">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Wellness Coach Introduction Session: </a:t>
          </a:r>
        </a:p>
      </dsp:txBody>
      <dsp:txXfrm>
        <a:off x="1529865" y="566"/>
        <a:ext cx="4383571" cy="1324558"/>
      </dsp:txXfrm>
    </dsp:sp>
    <dsp:sp modelId="{9503C630-FB9F-47E4-A90F-08B79863C989}">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470FD53-D279-4AB5-AD2D-465947B4956D}">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221F93-222B-48F2-AFFE-24F2374B9502}">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A comprehensive presentation to his client with education, work, projects achieved and in progress and main field of interest, family status</a:t>
          </a:r>
        </a:p>
      </dsp:txBody>
      <dsp:txXfrm>
        <a:off x="1529865" y="1656264"/>
        <a:ext cx="4383571" cy="1324558"/>
      </dsp:txXfrm>
    </dsp:sp>
    <dsp:sp modelId="{308FBEAD-EC3A-494A-A256-24EEF044D2E5}">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548DE7D-5542-4239-BE05-ED2BD646342F}">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9A35C10-5C19-4ACD-B472-32FE67681936}">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44550">
            <a:lnSpc>
              <a:spcPct val="90000"/>
            </a:lnSpc>
            <a:spcBef>
              <a:spcPct val="0"/>
            </a:spcBef>
            <a:spcAft>
              <a:spcPct val="35000"/>
            </a:spcAft>
            <a:buNone/>
          </a:pPr>
          <a:r>
            <a:rPr lang="en-US" sz="1900" kern="1200"/>
            <a:t>Wellness and Health are a holistic multi dimensional state</a:t>
          </a:r>
        </a:p>
      </dsp:txBody>
      <dsp:txXfrm>
        <a:off x="1529865" y="3311963"/>
        <a:ext cx="4383571" cy="1324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18C78-9D65-41D3-904D-3B6E8349E0ED}">
      <dsp:nvSpPr>
        <dsp:cNvPr id="0" name=""/>
        <dsp:cNvSpPr/>
      </dsp:nvSpPr>
      <dsp:spPr>
        <a:xfrm>
          <a:off x="1172" y="0"/>
          <a:ext cx="4572395" cy="344963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482" tIns="330200" rIns="356482" bIns="330200" numCol="1" spcCol="1270" anchor="t" anchorCtr="0">
          <a:noAutofit/>
        </a:bodyPr>
        <a:lstStyle/>
        <a:p>
          <a:pPr marL="0" lvl="0" indent="0" algn="l" defTabSz="1155700">
            <a:lnSpc>
              <a:spcPct val="90000"/>
            </a:lnSpc>
            <a:spcBef>
              <a:spcPct val="0"/>
            </a:spcBef>
            <a:spcAft>
              <a:spcPct val="35000"/>
            </a:spcAft>
            <a:buNone/>
          </a:pPr>
          <a:r>
            <a:rPr lang="en-US" sz="2600" kern="1200"/>
            <a:t>Describe what spiritual practices benefit you on a daily basis</a:t>
          </a:r>
        </a:p>
      </dsp:txBody>
      <dsp:txXfrm>
        <a:off x="1172" y="1310862"/>
        <a:ext cx="4572395" cy="2069782"/>
      </dsp:txXfrm>
    </dsp:sp>
    <dsp:sp modelId="{1AC83070-5433-4775-B784-BC8A42A99E25}">
      <dsp:nvSpPr>
        <dsp:cNvPr id="0" name=""/>
        <dsp:cNvSpPr/>
      </dsp:nvSpPr>
      <dsp:spPr>
        <a:xfrm>
          <a:off x="1769924" y="344963"/>
          <a:ext cx="1034891" cy="10348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21480" y="496519"/>
        <a:ext cx="731779" cy="731779"/>
      </dsp:txXfrm>
    </dsp:sp>
    <dsp:sp modelId="{81BAFA68-AE88-4199-95CF-95C2BA43AA7E}">
      <dsp:nvSpPr>
        <dsp:cNvPr id="0" name=""/>
        <dsp:cNvSpPr/>
      </dsp:nvSpPr>
      <dsp:spPr>
        <a:xfrm>
          <a:off x="1172" y="3449566"/>
          <a:ext cx="4572395" cy="72"/>
        </a:xfrm>
        <a:prstGeom prst="rect">
          <a:avLst/>
        </a:prstGeom>
        <a:solidFill>
          <a:schemeClr val="accent2">
            <a:hueOff val="-1130992"/>
            <a:satOff val="3728"/>
            <a:lumOff val="3987"/>
            <a:alphaOff val="0"/>
          </a:schemeClr>
        </a:solidFill>
        <a:ln w="15875" cap="flat" cmpd="sng" algn="ctr">
          <a:solidFill>
            <a:schemeClr val="accent2">
              <a:hueOff val="-1130992"/>
              <a:satOff val="3728"/>
              <a:lumOff val="39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09FBDA-A813-4B52-8C4B-15F10BF57FD9}">
      <dsp:nvSpPr>
        <dsp:cNvPr id="0" name=""/>
        <dsp:cNvSpPr/>
      </dsp:nvSpPr>
      <dsp:spPr>
        <a:xfrm>
          <a:off x="5030807" y="0"/>
          <a:ext cx="4572395" cy="3449638"/>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482" tIns="330200" rIns="356482" bIns="330200" numCol="1" spcCol="1270" anchor="t" anchorCtr="0">
          <a:noAutofit/>
        </a:bodyPr>
        <a:lstStyle/>
        <a:p>
          <a:pPr marL="0" lvl="0" indent="0" algn="l" defTabSz="1155700">
            <a:lnSpc>
              <a:spcPct val="90000"/>
            </a:lnSpc>
            <a:spcBef>
              <a:spcPct val="0"/>
            </a:spcBef>
            <a:spcAft>
              <a:spcPct val="35000"/>
            </a:spcAft>
            <a:buNone/>
          </a:pPr>
          <a:r>
            <a:rPr lang="en-US" sz="2600" kern="1200" dirty="0"/>
            <a:t>How can you make your life  well lived , meaningful and happier ?</a:t>
          </a:r>
        </a:p>
      </dsp:txBody>
      <dsp:txXfrm>
        <a:off x="5030807" y="1310862"/>
        <a:ext cx="4572395" cy="2069782"/>
      </dsp:txXfrm>
    </dsp:sp>
    <dsp:sp modelId="{83997CEE-3CDF-4571-A8FA-018F204E3FE5}">
      <dsp:nvSpPr>
        <dsp:cNvPr id="0" name=""/>
        <dsp:cNvSpPr/>
      </dsp:nvSpPr>
      <dsp:spPr>
        <a:xfrm>
          <a:off x="6799559" y="344963"/>
          <a:ext cx="1034891" cy="1034891"/>
        </a:xfrm>
        <a:prstGeom prst="ellipse">
          <a:avLst/>
        </a:prstGeom>
        <a:solidFill>
          <a:schemeClr val="accent2">
            <a:hueOff val="-2261984"/>
            <a:satOff val="7457"/>
            <a:lumOff val="7974"/>
            <a:alphaOff val="0"/>
          </a:schemeClr>
        </a:solidFill>
        <a:ln w="15875" cap="flat" cmpd="sng" algn="ctr">
          <a:solidFill>
            <a:schemeClr val="accent2">
              <a:hueOff val="-2261984"/>
              <a:satOff val="7457"/>
              <a:lumOff val="797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6951115" y="496519"/>
        <a:ext cx="731779" cy="731779"/>
      </dsp:txXfrm>
    </dsp:sp>
    <dsp:sp modelId="{37D01E6A-B1CA-463B-B227-2391FCFEB008}">
      <dsp:nvSpPr>
        <dsp:cNvPr id="0" name=""/>
        <dsp:cNvSpPr/>
      </dsp:nvSpPr>
      <dsp:spPr>
        <a:xfrm>
          <a:off x="5030807" y="3449566"/>
          <a:ext cx="4572395" cy="72"/>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7C4BE-2191-4C7C-ABB4-00519F07EBC9}">
      <dsp:nvSpPr>
        <dsp:cNvPr id="0" name=""/>
        <dsp:cNvSpPr/>
      </dsp:nvSpPr>
      <dsp:spPr>
        <a:xfrm>
          <a:off x="1709198" y="856457"/>
          <a:ext cx="361887" cy="91440"/>
        </a:xfrm>
        <a:custGeom>
          <a:avLst/>
          <a:gdLst/>
          <a:ahLst/>
          <a:cxnLst/>
          <a:rect l="0" t="0" r="0" b="0"/>
          <a:pathLst>
            <a:path>
              <a:moveTo>
                <a:pt x="0" y="45720"/>
              </a:moveTo>
              <a:lnTo>
                <a:pt x="3618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0330" y="900215"/>
        <a:ext cx="19624" cy="3924"/>
      </dsp:txXfrm>
    </dsp:sp>
    <dsp:sp modelId="{DFDE2D65-CC58-416B-A478-2E58A2BDF019}">
      <dsp:nvSpPr>
        <dsp:cNvPr id="0" name=""/>
        <dsp:cNvSpPr/>
      </dsp:nvSpPr>
      <dsp:spPr>
        <a:xfrm>
          <a:off x="4533" y="390238"/>
          <a:ext cx="1706465" cy="1023879"/>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Explain the value of creating a wellness vision: A vision is a compelling statement of who you are and what</a:t>
          </a:r>
        </a:p>
      </dsp:txBody>
      <dsp:txXfrm>
        <a:off x="4533" y="390238"/>
        <a:ext cx="1706465" cy="1023879"/>
      </dsp:txXfrm>
    </dsp:sp>
    <dsp:sp modelId="{6AA95678-D21D-4F92-892F-9B318599940F}">
      <dsp:nvSpPr>
        <dsp:cNvPr id="0" name=""/>
        <dsp:cNvSpPr/>
      </dsp:nvSpPr>
      <dsp:spPr>
        <a:xfrm>
          <a:off x="3808151" y="856457"/>
          <a:ext cx="361887" cy="91440"/>
        </a:xfrm>
        <a:custGeom>
          <a:avLst/>
          <a:gdLst/>
          <a:ahLst/>
          <a:cxnLst/>
          <a:rect l="0" t="0" r="0" b="0"/>
          <a:pathLst>
            <a:path>
              <a:moveTo>
                <a:pt x="0" y="45720"/>
              </a:moveTo>
              <a:lnTo>
                <a:pt x="361887" y="45720"/>
              </a:lnTo>
            </a:path>
          </a:pathLst>
        </a:custGeom>
        <a:noFill/>
        <a:ln w="9525" cap="flat" cmpd="sng" algn="ctr">
          <a:solidFill>
            <a:schemeClr val="accent2">
              <a:hueOff val="-484711"/>
              <a:satOff val="1598"/>
              <a:lumOff val="170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282" y="900215"/>
        <a:ext cx="19624" cy="3924"/>
      </dsp:txXfrm>
    </dsp:sp>
    <dsp:sp modelId="{095FBA7A-EDA9-4601-9555-8C397CC8D015}">
      <dsp:nvSpPr>
        <dsp:cNvPr id="0" name=""/>
        <dsp:cNvSpPr/>
      </dsp:nvSpPr>
      <dsp:spPr>
        <a:xfrm>
          <a:off x="2103485" y="390238"/>
          <a:ext cx="1706465" cy="1023879"/>
        </a:xfrm>
        <a:prstGeom prst="rect">
          <a:avLst/>
        </a:prstGeom>
        <a:gradFill rotWithShape="0">
          <a:gsLst>
            <a:gs pos="0">
              <a:schemeClr val="accent2">
                <a:hueOff val="-424122"/>
                <a:satOff val="1398"/>
                <a:lumOff val="1495"/>
                <a:alphaOff val="0"/>
                <a:tint val="98000"/>
                <a:satMod val="110000"/>
                <a:lumMod val="104000"/>
              </a:schemeClr>
            </a:gs>
            <a:gs pos="69000">
              <a:schemeClr val="accent2">
                <a:hueOff val="-424122"/>
                <a:satOff val="1398"/>
                <a:lumOff val="1495"/>
                <a:alphaOff val="0"/>
                <a:shade val="88000"/>
                <a:satMod val="130000"/>
                <a:lumMod val="92000"/>
              </a:schemeClr>
            </a:gs>
            <a:gs pos="100000">
              <a:schemeClr val="accent2">
                <a:hueOff val="-424122"/>
                <a:satOff val="1398"/>
                <a:lumOff val="1495"/>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health-promoting, life-giving behaviors you want to do consistently.</a:t>
          </a:r>
        </a:p>
      </dsp:txBody>
      <dsp:txXfrm>
        <a:off x="2103485" y="390238"/>
        <a:ext cx="1706465" cy="1023879"/>
      </dsp:txXfrm>
    </dsp:sp>
    <dsp:sp modelId="{0B257CFC-90EB-43EA-B0E0-CEC683ACC024}">
      <dsp:nvSpPr>
        <dsp:cNvPr id="0" name=""/>
        <dsp:cNvSpPr/>
      </dsp:nvSpPr>
      <dsp:spPr>
        <a:xfrm>
          <a:off x="857765" y="1412317"/>
          <a:ext cx="4197905" cy="361887"/>
        </a:xfrm>
        <a:custGeom>
          <a:avLst/>
          <a:gdLst/>
          <a:ahLst/>
          <a:cxnLst/>
          <a:rect l="0" t="0" r="0" b="0"/>
          <a:pathLst>
            <a:path>
              <a:moveTo>
                <a:pt x="4197905" y="0"/>
              </a:moveTo>
              <a:lnTo>
                <a:pt x="4197905" y="198043"/>
              </a:lnTo>
              <a:lnTo>
                <a:pt x="0" y="198043"/>
              </a:lnTo>
              <a:lnTo>
                <a:pt x="0" y="361887"/>
              </a:lnTo>
            </a:path>
          </a:pathLst>
        </a:custGeom>
        <a:noFill/>
        <a:ln w="9525" cap="flat" cmpd="sng" algn="ctr">
          <a:solidFill>
            <a:schemeClr val="accent2">
              <a:hueOff val="-969422"/>
              <a:satOff val="3196"/>
              <a:lumOff val="341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1313" y="1591298"/>
        <a:ext cx="210810" cy="3924"/>
      </dsp:txXfrm>
    </dsp:sp>
    <dsp:sp modelId="{15900AFC-A0A3-425F-9615-84A90308600C}">
      <dsp:nvSpPr>
        <dsp:cNvPr id="0" name=""/>
        <dsp:cNvSpPr/>
      </dsp:nvSpPr>
      <dsp:spPr>
        <a:xfrm>
          <a:off x="4202438" y="390238"/>
          <a:ext cx="1706465" cy="1023879"/>
        </a:xfrm>
        <a:prstGeom prst="rect">
          <a:avLst/>
        </a:prstGeom>
        <a:gradFill rotWithShape="0">
          <a:gsLst>
            <a:gs pos="0">
              <a:schemeClr val="accent2">
                <a:hueOff val="-848244"/>
                <a:satOff val="2796"/>
                <a:lumOff val="2990"/>
                <a:alphaOff val="0"/>
                <a:tint val="98000"/>
                <a:satMod val="110000"/>
                <a:lumMod val="104000"/>
              </a:schemeClr>
            </a:gs>
            <a:gs pos="69000">
              <a:schemeClr val="accent2">
                <a:hueOff val="-848244"/>
                <a:satOff val="2796"/>
                <a:lumOff val="2990"/>
                <a:alphaOff val="0"/>
                <a:shade val="88000"/>
                <a:satMod val="130000"/>
                <a:lumMod val="92000"/>
              </a:schemeClr>
            </a:gs>
            <a:gs pos="100000">
              <a:schemeClr val="accent2">
                <a:hueOff val="-848244"/>
                <a:satOff val="2796"/>
                <a:lumOff val="299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Ask about strengths and current successes: What are you currently doing to support your health and</a:t>
          </a:r>
        </a:p>
      </dsp:txBody>
      <dsp:txXfrm>
        <a:off x="4202438" y="390238"/>
        <a:ext cx="1706465" cy="1023879"/>
      </dsp:txXfrm>
    </dsp:sp>
    <dsp:sp modelId="{260BBE33-A325-488A-8603-4351B55A06FE}">
      <dsp:nvSpPr>
        <dsp:cNvPr id="0" name=""/>
        <dsp:cNvSpPr/>
      </dsp:nvSpPr>
      <dsp:spPr>
        <a:xfrm>
          <a:off x="1709198" y="2272823"/>
          <a:ext cx="361887" cy="91440"/>
        </a:xfrm>
        <a:custGeom>
          <a:avLst/>
          <a:gdLst/>
          <a:ahLst/>
          <a:cxnLst/>
          <a:rect l="0" t="0" r="0" b="0"/>
          <a:pathLst>
            <a:path>
              <a:moveTo>
                <a:pt x="0" y="45720"/>
              </a:moveTo>
              <a:lnTo>
                <a:pt x="361887" y="45720"/>
              </a:lnTo>
            </a:path>
          </a:pathLst>
        </a:custGeom>
        <a:noFill/>
        <a:ln w="9525" cap="flat" cmpd="sng" algn="ctr">
          <a:solidFill>
            <a:schemeClr val="accent2">
              <a:hueOff val="-1454132"/>
              <a:satOff val="4794"/>
              <a:lumOff val="51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0330" y="2316581"/>
        <a:ext cx="19624" cy="3924"/>
      </dsp:txXfrm>
    </dsp:sp>
    <dsp:sp modelId="{FC2D06ED-6E30-40C8-8AD3-FA50F251983F}">
      <dsp:nvSpPr>
        <dsp:cNvPr id="0" name=""/>
        <dsp:cNvSpPr/>
      </dsp:nvSpPr>
      <dsp:spPr>
        <a:xfrm>
          <a:off x="4533" y="1806604"/>
          <a:ext cx="1706465" cy="1023879"/>
        </a:xfrm>
        <a:prstGeom prst="rect">
          <a:avLst/>
        </a:prstGeom>
        <a:gradFill rotWithShape="0">
          <a:gsLst>
            <a:gs pos="0">
              <a:schemeClr val="accent2">
                <a:hueOff val="-1272366"/>
                <a:satOff val="4194"/>
                <a:lumOff val="4485"/>
                <a:alphaOff val="0"/>
                <a:tint val="98000"/>
                <a:satMod val="110000"/>
                <a:lumMod val="104000"/>
              </a:schemeClr>
            </a:gs>
            <a:gs pos="69000">
              <a:schemeClr val="accent2">
                <a:hueOff val="-1272366"/>
                <a:satOff val="4194"/>
                <a:lumOff val="4485"/>
                <a:alphaOff val="0"/>
                <a:shade val="88000"/>
                <a:satMod val="130000"/>
                <a:lumMod val="92000"/>
              </a:schemeClr>
            </a:gs>
            <a:gs pos="100000">
              <a:schemeClr val="accent2">
                <a:hueOff val="-1272366"/>
                <a:satOff val="4194"/>
                <a:lumOff val="4485"/>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wellbeing? What elements of your life do you feel best about? In what way did you contribute to making</a:t>
          </a:r>
        </a:p>
      </dsp:txBody>
      <dsp:txXfrm>
        <a:off x="4533" y="1806604"/>
        <a:ext cx="1706465" cy="1023879"/>
      </dsp:txXfrm>
    </dsp:sp>
    <dsp:sp modelId="{D5046C8C-0A3B-40B0-B4C7-637B40D41CF5}">
      <dsp:nvSpPr>
        <dsp:cNvPr id="0" name=""/>
        <dsp:cNvSpPr/>
      </dsp:nvSpPr>
      <dsp:spPr>
        <a:xfrm>
          <a:off x="3808151" y="2272823"/>
          <a:ext cx="361887" cy="91440"/>
        </a:xfrm>
        <a:custGeom>
          <a:avLst/>
          <a:gdLst/>
          <a:ahLst/>
          <a:cxnLst/>
          <a:rect l="0" t="0" r="0" b="0"/>
          <a:pathLst>
            <a:path>
              <a:moveTo>
                <a:pt x="0" y="45720"/>
              </a:moveTo>
              <a:lnTo>
                <a:pt x="361887" y="45720"/>
              </a:lnTo>
            </a:path>
          </a:pathLst>
        </a:custGeom>
        <a:noFill/>
        <a:ln w="9525" cap="flat" cmpd="sng" algn="ctr">
          <a:solidFill>
            <a:schemeClr val="accent2">
              <a:hueOff val="-1938843"/>
              <a:satOff val="6391"/>
              <a:lumOff val="68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282" y="2316581"/>
        <a:ext cx="19624" cy="3924"/>
      </dsp:txXfrm>
    </dsp:sp>
    <dsp:sp modelId="{BDBE6311-21E6-4A04-A540-777DAF539E1E}">
      <dsp:nvSpPr>
        <dsp:cNvPr id="0" name=""/>
        <dsp:cNvSpPr/>
      </dsp:nvSpPr>
      <dsp:spPr>
        <a:xfrm>
          <a:off x="2103485" y="1806604"/>
          <a:ext cx="1706465" cy="1023879"/>
        </a:xfrm>
        <a:prstGeom prst="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those true/possible?</a:t>
          </a:r>
        </a:p>
      </dsp:txBody>
      <dsp:txXfrm>
        <a:off x="2103485" y="1806604"/>
        <a:ext cx="1706465" cy="1023879"/>
      </dsp:txXfrm>
    </dsp:sp>
    <dsp:sp modelId="{5351407E-CA70-42F6-8494-B803697F14A8}">
      <dsp:nvSpPr>
        <dsp:cNvPr id="0" name=""/>
        <dsp:cNvSpPr/>
      </dsp:nvSpPr>
      <dsp:spPr>
        <a:xfrm>
          <a:off x="857765" y="2828683"/>
          <a:ext cx="4197905" cy="361887"/>
        </a:xfrm>
        <a:custGeom>
          <a:avLst/>
          <a:gdLst/>
          <a:ahLst/>
          <a:cxnLst/>
          <a:rect l="0" t="0" r="0" b="0"/>
          <a:pathLst>
            <a:path>
              <a:moveTo>
                <a:pt x="4197905" y="0"/>
              </a:moveTo>
              <a:lnTo>
                <a:pt x="4197905" y="198043"/>
              </a:lnTo>
              <a:lnTo>
                <a:pt x="0" y="198043"/>
              </a:lnTo>
              <a:lnTo>
                <a:pt x="0" y="361887"/>
              </a:lnTo>
            </a:path>
          </a:pathLst>
        </a:custGeom>
        <a:noFill/>
        <a:ln w="9525" cap="flat" cmpd="sng" algn="ctr">
          <a:solidFill>
            <a:schemeClr val="accent2">
              <a:hueOff val="-2423554"/>
              <a:satOff val="7989"/>
              <a:lumOff val="85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1313" y="3007664"/>
        <a:ext cx="210810" cy="3924"/>
      </dsp:txXfrm>
    </dsp:sp>
    <dsp:sp modelId="{69CB74CE-F1D8-4EF3-A4F4-0E438DDD4FA3}">
      <dsp:nvSpPr>
        <dsp:cNvPr id="0" name=""/>
        <dsp:cNvSpPr/>
      </dsp:nvSpPr>
      <dsp:spPr>
        <a:xfrm>
          <a:off x="4202438" y="1806604"/>
          <a:ext cx="1706465" cy="1023879"/>
        </a:xfrm>
        <a:prstGeom prst="rect">
          <a:avLst/>
        </a:prstGeom>
        <a:gradFill rotWithShape="0">
          <a:gsLst>
            <a:gs pos="0">
              <a:schemeClr val="accent2">
                <a:hueOff val="-2120610"/>
                <a:satOff val="6991"/>
                <a:lumOff val="7476"/>
                <a:alphaOff val="0"/>
                <a:tint val="98000"/>
                <a:satMod val="110000"/>
                <a:lumMod val="104000"/>
              </a:schemeClr>
            </a:gs>
            <a:gs pos="69000">
              <a:schemeClr val="accent2">
                <a:hueOff val="-2120610"/>
                <a:satOff val="6991"/>
                <a:lumOff val="7476"/>
                <a:alphaOff val="0"/>
                <a:shade val="88000"/>
                <a:satMod val="130000"/>
                <a:lumMod val="92000"/>
              </a:schemeClr>
            </a:gs>
            <a:gs pos="100000">
              <a:schemeClr val="accent2">
                <a:hueOff val="-2120610"/>
                <a:satOff val="6991"/>
                <a:lumOff val="7476"/>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Collaborate to identify the client strengths: What are your success stories? What gives you pride? What</a:t>
          </a:r>
        </a:p>
      </dsp:txBody>
      <dsp:txXfrm>
        <a:off x="4202438" y="1806604"/>
        <a:ext cx="1706465" cy="1023879"/>
      </dsp:txXfrm>
    </dsp:sp>
    <dsp:sp modelId="{CC0D6A64-EA17-4260-ADE8-A8C72408D89B}">
      <dsp:nvSpPr>
        <dsp:cNvPr id="0" name=""/>
        <dsp:cNvSpPr/>
      </dsp:nvSpPr>
      <dsp:spPr>
        <a:xfrm>
          <a:off x="1709198" y="3689190"/>
          <a:ext cx="361887" cy="91440"/>
        </a:xfrm>
        <a:custGeom>
          <a:avLst/>
          <a:gdLst/>
          <a:ahLst/>
          <a:cxnLst/>
          <a:rect l="0" t="0" r="0" b="0"/>
          <a:pathLst>
            <a:path>
              <a:moveTo>
                <a:pt x="0" y="45720"/>
              </a:moveTo>
              <a:lnTo>
                <a:pt x="361887" y="45720"/>
              </a:lnTo>
            </a:path>
          </a:pathLst>
        </a:custGeom>
        <a:noFill/>
        <a:ln w="9525" cap="flat" cmpd="sng" algn="ctr">
          <a:solidFill>
            <a:schemeClr val="accent2">
              <a:hueOff val="-2908265"/>
              <a:satOff val="9587"/>
              <a:lumOff val="1025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0330" y="3732947"/>
        <a:ext cx="19624" cy="3924"/>
      </dsp:txXfrm>
    </dsp:sp>
    <dsp:sp modelId="{F085E354-9C24-41DE-A151-7D9BE65B5126}">
      <dsp:nvSpPr>
        <dsp:cNvPr id="0" name=""/>
        <dsp:cNvSpPr/>
      </dsp:nvSpPr>
      <dsp:spPr>
        <a:xfrm>
          <a:off x="4533" y="3222970"/>
          <a:ext cx="1706465" cy="1023879"/>
        </a:xfrm>
        <a:prstGeom prst="rect">
          <a:avLst/>
        </a:prstGeom>
        <a:gradFill rotWithShape="0">
          <a:gsLst>
            <a:gs pos="0">
              <a:schemeClr val="accent2">
                <a:hueOff val="-2544732"/>
                <a:satOff val="8389"/>
                <a:lumOff val="8971"/>
                <a:alphaOff val="0"/>
                <a:tint val="98000"/>
                <a:satMod val="110000"/>
                <a:lumMod val="104000"/>
              </a:schemeClr>
            </a:gs>
            <a:gs pos="69000">
              <a:schemeClr val="accent2">
                <a:hueOff val="-2544732"/>
                <a:satOff val="8389"/>
                <a:lumOff val="8971"/>
                <a:alphaOff val="0"/>
                <a:shade val="88000"/>
                <a:satMod val="130000"/>
                <a:lumMod val="92000"/>
              </a:schemeClr>
            </a:gs>
            <a:gs pos="100000">
              <a:schemeClr val="accent2">
                <a:hueOff val="-2544732"/>
                <a:satOff val="8389"/>
                <a:lumOff val="8971"/>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qualities do you most appreciate about yourself?</a:t>
          </a:r>
        </a:p>
      </dsp:txBody>
      <dsp:txXfrm>
        <a:off x="4533" y="3222970"/>
        <a:ext cx="1706465" cy="1023879"/>
      </dsp:txXfrm>
    </dsp:sp>
    <dsp:sp modelId="{91760A2A-E5C5-4210-9EA1-3BED8CB8AA4D}">
      <dsp:nvSpPr>
        <dsp:cNvPr id="0" name=""/>
        <dsp:cNvSpPr/>
      </dsp:nvSpPr>
      <dsp:spPr>
        <a:xfrm>
          <a:off x="3808151" y="3689190"/>
          <a:ext cx="361887" cy="91440"/>
        </a:xfrm>
        <a:custGeom>
          <a:avLst/>
          <a:gdLst/>
          <a:ahLst/>
          <a:cxnLst/>
          <a:rect l="0" t="0" r="0" b="0"/>
          <a:pathLst>
            <a:path>
              <a:moveTo>
                <a:pt x="0" y="45720"/>
              </a:moveTo>
              <a:lnTo>
                <a:pt x="361887" y="45720"/>
              </a:lnTo>
            </a:path>
          </a:pathLst>
        </a:custGeom>
        <a:noFill/>
        <a:ln w="9525" cap="flat" cmpd="sng" algn="ctr">
          <a:solidFill>
            <a:schemeClr val="accent2">
              <a:hueOff val="-3392975"/>
              <a:satOff val="11185"/>
              <a:lumOff val="1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9282" y="3732947"/>
        <a:ext cx="19624" cy="3924"/>
      </dsp:txXfrm>
    </dsp:sp>
    <dsp:sp modelId="{894C88EE-088B-490B-AEDC-52473C0C1C92}">
      <dsp:nvSpPr>
        <dsp:cNvPr id="0" name=""/>
        <dsp:cNvSpPr/>
      </dsp:nvSpPr>
      <dsp:spPr>
        <a:xfrm>
          <a:off x="2103485" y="3222970"/>
          <a:ext cx="1706465" cy="1023879"/>
        </a:xfrm>
        <a:prstGeom prst="rect">
          <a:avLst/>
        </a:prstGeom>
        <a:gradFill rotWithShape="0">
          <a:gsLst>
            <a:gs pos="0">
              <a:schemeClr val="accent2">
                <a:hueOff val="-2968854"/>
                <a:satOff val="9787"/>
                <a:lumOff val="10466"/>
                <a:alphaOff val="0"/>
                <a:tint val="98000"/>
                <a:satMod val="110000"/>
                <a:lumMod val="104000"/>
              </a:schemeClr>
            </a:gs>
            <a:gs pos="69000">
              <a:schemeClr val="accent2">
                <a:hueOff val="-2968854"/>
                <a:satOff val="9787"/>
                <a:lumOff val="10466"/>
                <a:alphaOff val="0"/>
                <a:shade val="88000"/>
                <a:satMod val="130000"/>
                <a:lumMod val="92000"/>
              </a:schemeClr>
            </a:gs>
            <a:gs pos="100000">
              <a:schemeClr val="accent2">
                <a:hueOff val="-2968854"/>
                <a:satOff val="9787"/>
                <a:lumOff val="10466"/>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Ask what is most important to the client right now: Given all that is going well, what are you wishing</a:t>
          </a:r>
        </a:p>
      </dsp:txBody>
      <dsp:txXfrm>
        <a:off x="2103485" y="3222970"/>
        <a:ext cx="1706465" cy="1023879"/>
      </dsp:txXfrm>
    </dsp:sp>
    <dsp:sp modelId="{151B2BFC-4813-4423-8BF8-BE0B31A5C251}">
      <dsp:nvSpPr>
        <dsp:cNvPr id="0" name=""/>
        <dsp:cNvSpPr/>
      </dsp:nvSpPr>
      <dsp:spPr>
        <a:xfrm>
          <a:off x="4202438" y="3222970"/>
          <a:ext cx="1706465" cy="1023879"/>
        </a:xfrm>
        <a:prstGeom prst="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83618" tIns="87772" rIns="83618" bIns="87772" numCol="1" spcCol="1270" anchor="ctr" anchorCtr="0">
          <a:noAutofit/>
        </a:bodyPr>
        <a:lstStyle/>
        <a:p>
          <a:pPr marL="0" lvl="0" indent="0" algn="ctr" defTabSz="533400">
            <a:lnSpc>
              <a:spcPct val="90000"/>
            </a:lnSpc>
            <a:spcBef>
              <a:spcPct val="0"/>
            </a:spcBef>
            <a:spcAft>
              <a:spcPct val="35000"/>
            </a:spcAft>
            <a:buNone/>
          </a:pPr>
          <a:r>
            <a:rPr lang="en-US" sz="1200" kern="1200"/>
            <a:t>for? What elements of your health and wellbeing do you want to improve?</a:t>
          </a:r>
        </a:p>
      </dsp:txBody>
      <dsp:txXfrm>
        <a:off x="4202438" y="3222970"/>
        <a:ext cx="1706465" cy="10238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EF3D-5004-45EE-BDE8-F9AA7B9ACEBA}">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1A79F3-7A19-4C02-8351-55E1BE16E23E}">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EA09717-3676-4380-9E27-FAE57D63D134}">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00100">
            <a:lnSpc>
              <a:spcPct val="90000"/>
            </a:lnSpc>
            <a:spcBef>
              <a:spcPct val="0"/>
            </a:spcBef>
            <a:spcAft>
              <a:spcPct val="35000"/>
            </a:spcAft>
            <a:buNone/>
          </a:pPr>
          <a:r>
            <a:rPr lang="en-US" sz="1800" kern="1200"/>
            <a:t>Identify the strengths and values that could be used to reach the vision: </a:t>
          </a:r>
        </a:p>
      </dsp:txBody>
      <dsp:txXfrm>
        <a:off x="1529865" y="566"/>
        <a:ext cx="4383571" cy="1324558"/>
      </dsp:txXfrm>
    </dsp:sp>
    <dsp:sp modelId="{A7CF3B7F-E01B-48E5-B0FB-E86A390D06AE}">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BD2C16E-1629-403D-96C7-48190323B917}">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E4C0DDE-E404-4105-837C-F5AF796E10DC}">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00100">
            <a:lnSpc>
              <a:spcPct val="90000"/>
            </a:lnSpc>
            <a:spcBef>
              <a:spcPct val="0"/>
            </a:spcBef>
            <a:spcAft>
              <a:spcPct val="35000"/>
            </a:spcAft>
            <a:buNone/>
          </a:pPr>
          <a:r>
            <a:rPr lang="en-US" sz="1800" kern="1200"/>
            <a:t>What do you value most about your life? What values does your wellness vision support? </a:t>
          </a:r>
        </a:p>
      </dsp:txBody>
      <dsp:txXfrm>
        <a:off x="1529865" y="1656264"/>
        <a:ext cx="4383571" cy="1324558"/>
      </dsp:txXfrm>
    </dsp:sp>
    <dsp:sp modelId="{704C1352-0922-4429-B324-32D6CD1139C8}">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315626-A96C-4419-89CC-F8F847903CFC}">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01BF5E-E78E-4F5D-85C8-0F18357EF935}">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800100">
            <a:lnSpc>
              <a:spcPct val="90000"/>
            </a:lnSpc>
            <a:spcBef>
              <a:spcPct val="0"/>
            </a:spcBef>
            <a:spcAft>
              <a:spcPct val="35000"/>
            </a:spcAft>
            <a:buNone/>
          </a:pPr>
          <a:r>
            <a:rPr lang="en-US" sz="1800" kern="1200"/>
            <a:t>What strengths can you draw on to help you close that gap and realize your vision? How can the lessons from your successes in life carry over to your current situation?</a:t>
          </a:r>
        </a:p>
      </dsp:txBody>
      <dsp:txXfrm>
        <a:off x="1529865" y="3311963"/>
        <a:ext cx="4383571" cy="13245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BDD79-EFE7-4EF2-B1A3-7085FF7C0F2F}">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F94688-875E-4614-AE3F-0B911BFF2BD2}">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6E97824-03F7-4A82-A1D8-9A64CA22C3FF}">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977900">
            <a:lnSpc>
              <a:spcPct val="100000"/>
            </a:lnSpc>
            <a:spcBef>
              <a:spcPct val="0"/>
            </a:spcBef>
            <a:spcAft>
              <a:spcPct val="35000"/>
            </a:spcAft>
            <a:buNone/>
          </a:pPr>
          <a:r>
            <a:rPr lang="en-US" sz="2200" kern="1200" dirty="0"/>
            <a:t>What people, resources, systems, and environments can you draw on to help you realize your vision ?</a:t>
          </a:r>
        </a:p>
      </dsp:txBody>
      <dsp:txXfrm>
        <a:off x="1606750" y="753526"/>
        <a:ext cx="4306686" cy="1391126"/>
      </dsp:txXfrm>
    </dsp:sp>
    <dsp:sp modelId="{22D9BE3A-8C60-4EC4-8A97-5E79CA8BFA5E}">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6D3ED4-64ED-4F59-AAC6-87F2911DB97C}">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30B401-8E49-49C4-B181-B6B1AA1B2FE6}">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977900">
            <a:lnSpc>
              <a:spcPct val="100000"/>
            </a:lnSpc>
            <a:spcBef>
              <a:spcPct val="0"/>
            </a:spcBef>
            <a:spcAft>
              <a:spcPct val="35000"/>
            </a:spcAft>
            <a:buNone/>
          </a:pPr>
          <a:r>
            <a:rPr lang="en-US" sz="2200" kern="1200" dirty="0"/>
            <a:t>What strategies may be effective to help you realize your vision and meet your challenges?</a:t>
          </a:r>
        </a:p>
      </dsp:txBody>
      <dsp:txXfrm>
        <a:off x="1606750" y="2492434"/>
        <a:ext cx="4306686" cy="13911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0158-0502-49FC-A990-7A794568C0A5}">
      <dsp:nvSpPr>
        <dsp:cNvPr id="0" name=""/>
        <dsp:cNvSpPr/>
      </dsp:nvSpPr>
      <dsp:spPr>
        <a:xfrm>
          <a:off x="0" y="753526"/>
          <a:ext cx="5913437" cy="1391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F70485-CEDA-4F3A-8E19-B556540D2563}">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7283B26-2539-4060-B7CF-ACD535BCB246}">
      <dsp:nvSpPr>
        <dsp:cNvPr id="0" name=""/>
        <dsp:cNvSpPr/>
      </dsp:nvSpPr>
      <dsp:spPr>
        <a:xfrm>
          <a:off x="1606750" y="753526"/>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1066800">
            <a:lnSpc>
              <a:spcPct val="90000"/>
            </a:lnSpc>
            <a:spcBef>
              <a:spcPct val="0"/>
            </a:spcBef>
            <a:spcAft>
              <a:spcPct val="35000"/>
            </a:spcAft>
            <a:buNone/>
          </a:pPr>
          <a:r>
            <a:rPr lang="en-US" sz="2400" kern="1200"/>
            <a:t>What challenges do you anticipate having to deal with on the way to reaching your vision?</a:t>
          </a:r>
        </a:p>
      </dsp:txBody>
      <dsp:txXfrm>
        <a:off x="1606750" y="753526"/>
        <a:ext cx="4306686" cy="1391126"/>
      </dsp:txXfrm>
    </dsp:sp>
    <dsp:sp modelId="{A2674526-02EC-4939-B3D2-395AA260BFF5}">
      <dsp:nvSpPr>
        <dsp:cNvPr id="0" name=""/>
        <dsp:cNvSpPr/>
      </dsp:nvSpPr>
      <dsp:spPr>
        <a:xfrm>
          <a:off x="0" y="2492434"/>
          <a:ext cx="5913437" cy="1391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5E12E3A-4A74-425B-AFD3-B632563DD2BF}">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3BEC425-8DAC-4E4E-AACD-80924B9C3083}">
      <dsp:nvSpPr>
        <dsp:cNvPr id="0" name=""/>
        <dsp:cNvSpPr/>
      </dsp:nvSpPr>
      <dsp:spPr>
        <a:xfrm>
          <a:off x="1606750" y="2492434"/>
          <a:ext cx="4306686"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1066800">
            <a:lnSpc>
              <a:spcPct val="90000"/>
            </a:lnSpc>
            <a:spcBef>
              <a:spcPct val="0"/>
            </a:spcBef>
            <a:spcAft>
              <a:spcPct val="35000"/>
            </a:spcAft>
            <a:buNone/>
          </a:pPr>
          <a:r>
            <a:rPr lang="en-US" sz="2400" kern="1200"/>
            <a:t>What concerns you most?</a:t>
          </a:r>
        </a:p>
      </dsp:txBody>
      <dsp:txXfrm>
        <a:off x="1606750" y="2492434"/>
        <a:ext cx="4306686" cy="13911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CE132-CEB1-4481-A881-FFB3895DC2ED}">
      <dsp:nvSpPr>
        <dsp:cNvPr id="0" name=""/>
        <dsp:cNvSpPr/>
      </dsp:nvSpPr>
      <dsp:spPr>
        <a:xfrm>
          <a:off x="0" y="1924"/>
          <a:ext cx="5913437" cy="9754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3FC63E-8918-4621-AC86-A4C1892EBD69}">
      <dsp:nvSpPr>
        <dsp:cNvPr id="0" name=""/>
        <dsp:cNvSpPr/>
      </dsp:nvSpPr>
      <dsp:spPr>
        <a:xfrm>
          <a:off x="295064" y="221393"/>
          <a:ext cx="536480" cy="536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BD907C0-AEE9-4E15-A1DE-F34AD8E81825}">
      <dsp:nvSpPr>
        <dsp:cNvPr id="0" name=""/>
        <dsp:cNvSpPr/>
      </dsp:nvSpPr>
      <dsp:spPr>
        <a:xfrm>
          <a:off x="1126608" y="192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Brainstorm actions that would lead to the achievement of the wellness vision</a:t>
          </a:r>
        </a:p>
      </dsp:txBody>
      <dsp:txXfrm>
        <a:off x="1126608" y="1924"/>
        <a:ext cx="4786828" cy="975418"/>
      </dsp:txXfrm>
    </dsp:sp>
    <dsp:sp modelId="{5290410F-D0DD-45A2-A6C1-266626CE7174}">
      <dsp:nvSpPr>
        <dsp:cNvPr id="0" name=""/>
        <dsp:cNvSpPr/>
      </dsp:nvSpPr>
      <dsp:spPr>
        <a:xfrm>
          <a:off x="0" y="1221197"/>
          <a:ext cx="5913437" cy="9754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36A8EDE-3275-451A-9A0D-3303460DB864}">
      <dsp:nvSpPr>
        <dsp:cNvPr id="0" name=""/>
        <dsp:cNvSpPr/>
      </dsp:nvSpPr>
      <dsp:spPr>
        <a:xfrm>
          <a:off x="295064" y="1440667"/>
          <a:ext cx="536480" cy="536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53EE80D-F627-4E07-A4B1-3FB36EA309EE}">
      <dsp:nvSpPr>
        <dsp:cNvPr id="0" name=""/>
        <dsp:cNvSpPr/>
      </dsp:nvSpPr>
      <dsp:spPr>
        <a:xfrm>
          <a:off x="1126608" y="1221197"/>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dirty="0"/>
            <a:t>Ask the client to choose 3 actions that are most important to pursue</a:t>
          </a:r>
        </a:p>
      </dsp:txBody>
      <dsp:txXfrm>
        <a:off x="1126608" y="1221197"/>
        <a:ext cx="4786828" cy="975418"/>
      </dsp:txXfrm>
    </dsp:sp>
    <dsp:sp modelId="{15B07F34-6A8C-4101-BDE9-2955923A886C}">
      <dsp:nvSpPr>
        <dsp:cNvPr id="0" name=""/>
        <dsp:cNvSpPr/>
      </dsp:nvSpPr>
      <dsp:spPr>
        <a:xfrm>
          <a:off x="0" y="2440471"/>
          <a:ext cx="5913437" cy="9754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618CEB-4DBD-4EFC-ABFA-C60910CB0586}">
      <dsp:nvSpPr>
        <dsp:cNvPr id="0" name=""/>
        <dsp:cNvSpPr/>
      </dsp:nvSpPr>
      <dsp:spPr>
        <a:xfrm>
          <a:off x="295064" y="2659940"/>
          <a:ext cx="536480" cy="536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F526805-3D01-4ABC-B039-DAA176A77887}">
      <dsp:nvSpPr>
        <dsp:cNvPr id="0" name=""/>
        <dsp:cNvSpPr/>
      </dsp:nvSpPr>
      <dsp:spPr>
        <a:xfrm>
          <a:off x="1126608" y="2440471"/>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Confirm the connection of the actions to the wellness vision</a:t>
          </a:r>
        </a:p>
      </dsp:txBody>
      <dsp:txXfrm>
        <a:off x="1126608" y="2440471"/>
        <a:ext cx="4786828" cy="975418"/>
      </dsp:txXfrm>
    </dsp:sp>
    <dsp:sp modelId="{951286DB-FE98-41B3-9761-D47CE228690B}">
      <dsp:nvSpPr>
        <dsp:cNvPr id="0" name=""/>
        <dsp:cNvSpPr/>
      </dsp:nvSpPr>
      <dsp:spPr>
        <a:xfrm>
          <a:off x="0" y="3659744"/>
          <a:ext cx="5913437" cy="9754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4A9DA2-7D59-4857-BDB3-1385768C47BD}">
      <dsp:nvSpPr>
        <dsp:cNvPr id="0" name=""/>
        <dsp:cNvSpPr/>
      </dsp:nvSpPr>
      <dsp:spPr>
        <a:xfrm>
          <a:off x="295064" y="3879213"/>
          <a:ext cx="536480" cy="536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F225A7-E9EC-4EE9-BECC-A9D38F050A86}">
      <dsp:nvSpPr>
        <dsp:cNvPr id="0" name=""/>
        <dsp:cNvSpPr/>
      </dsp:nvSpPr>
      <dsp:spPr>
        <a:xfrm>
          <a:off x="1126608" y="365974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977900">
            <a:lnSpc>
              <a:spcPct val="90000"/>
            </a:lnSpc>
            <a:spcBef>
              <a:spcPct val="0"/>
            </a:spcBef>
            <a:spcAft>
              <a:spcPct val="35000"/>
            </a:spcAft>
            <a:buNone/>
          </a:pPr>
          <a:r>
            <a:rPr lang="en-US" sz="2200" kern="1200"/>
            <a:t>Assist the client in translating the actions into SMART behavioral goals</a:t>
          </a:r>
        </a:p>
      </dsp:txBody>
      <dsp:txXfrm>
        <a:off x="1126608" y="3659744"/>
        <a:ext cx="4786828" cy="9754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EB594-1235-48EE-AAC4-77E104DDFB31}">
      <dsp:nvSpPr>
        <dsp:cNvPr id="0" name=""/>
        <dsp:cNvSpPr/>
      </dsp:nvSpPr>
      <dsp:spPr>
        <a:xfrm>
          <a:off x="0" y="256108"/>
          <a:ext cx="5913437" cy="8028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1B38B98-AD9F-4880-9009-44E4B72D0D8A}">
      <dsp:nvSpPr>
        <dsp:cNvPr id="0" name=""/>
        <dsp:cNvSpPr/>
      </dsp:nvSpPr>
      <dsp:spPr>
        <a:xfrm>
          <a:off x="242853" y="436743"/>
          <a:ext cx="441551" cy="441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1430D0A-15BE-40FE-A13E-54C047C9A5A2}">
      <dsp:nvSpPr>
        <dsp:cNvPr id="0" name=""/>
        <dsp:cNvSpPr/>
      </dsp:nvSpPr>
      <dsp:spPr>
        <a:xfrm>
          <a:off x="927258" y="444"/>
          <a:ext cx="4944782" cy="138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31" tIns="92931" rIns="92931" bIns="92931" numCol="1" spcCol="1270" anchor="ctr" anchorCtr="0">
          <a:noAutofit/>
        </a:bodyPr>
        <a:lstStyle/>
        <a:p>
          <a:pPr marL="0" lvl="0" indent="0" algn="l" defTabSz="622300">
            <a:lnSpc>
              <a:spcPct val="90000"/>
            </a:lnSpc>
            <a:spcBef>
              <a:spcPct val="0"/>
            </a:spcBef>
            <a:spcAft>
              <a:spcPct val="35000"/>
            </a:spcAft>
            <a:buNone/>
          </a:pPr>
          <a:r>
            <a:rPr lang="en-US" sz="1400" kern="1200" dirty="0"/>
            <a:t>PHYSICAL:  HEALTHY EATING GUIDELINES: FOCUS ON RAW, VEGETABLES-FRUITS-BEANS AND NUTS- BREADS- SOME MEAT, DIARY, ORGANIC ,FRESH FOODS, FASTING OF MEAT, PLENTY OF WATER , MINIMAL SALT, MODERATE ANIMAL FATS </a:t>
          </a:r>
        </a:p>
      </dsp:txBody>
      <dsp:txXfrm>
        <a:off x="927258" y="444"/>
        <a:ext cx="4944782" cy="1389412"/>
      </dsp:txXfrm>
    </dsp:sp>
    <dsp:sp modelId="{930E5C5A-3BDB-4773-8993-56ED2C24606E}">
      <dsp:nvSpPr>
        <dsp:cNvPr id="0" name=""/>
        <dsp:cNvSpPr/>
      </dsp:nvSpPr>
      <dsp:spPr>
        <a:xfrm>
          <a:off x="0" y="1609379"/>
          <a:ext cx="5913437" cy="80282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41E84E-EE26-4CB8-8EB4-2E4306EE94E0}">
      <dsp:nvSpPr>
        <dsp:cNvPr id="0" name=""/>
        <dsp:cNvSpPr/>
      </dsp:nvSpPr>
      <dsp:spPr>
        <a:xfrm>
          <a:off x="242853" y="1790014"/>
          <a:ext cx="441551" cy="441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FEF444-8BB5-4EB5-9EB8-CD5E90B93178}">
      <dsp:nvSpPr>
        <dsp:cNvPr id="0" name=""/>
        <dsp:cNvSpPr/>
      </dsp:nvSpPr>
      <dsp:spPr>
        <a:xfrm>
          <a:off x="927258" y="1609379"/>
          <a:ext cx="4944782" cy="87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31" tIns="92931" rIns="92931" bIns="92931" numCol="1" spcCol="1270" anchor="ctr" anchorCtr="0">
          <a:noAutofit/>
        </a:bodyPr>
        <a:lstStyle/>
        <a:p>
          <a:pPr marL="0" lvl="0" indent="0" algn="l" defTabSz="622300">
            <a:lnSpc>
              <a:spcPct val="90000"/>
            </a:lnSpc>
            <a:spcBef>
              <a:spcPct val="0"/>
            </a:spcBef>
            <a:spcAft>
              <a:spcPct val="35000"/>
            </a:spcAft>
            <a:buNone/>
          </a:pPr>
          <a:r>
            <a:rPr lang="en-US" sz="1400" kern="1200" dirty="0"/>
            <a:t>PHYSICAL : REGULAR PHYSICAL ACTIVITY OF MODERATE LEVEL, FAVORITE </a:t>
          </a:r>
        </a:p>
      </dsp:txBody>
      <dsp:txXfrm>
        <a:off x="927258" y="1609379"/>
        <a:ext cx="4944782" cy="878085"/>
      </dsp:txXfrm>
    </dsp:sp>
    <dsp:sp modelId="{ADB7ECC8-9651-47FF-AE46-72D3BE370948}">
      <dsp:nvSpPr>
        <dsp:cNvPr id="0" name=""/>
        <dsp:cNvSpPr/>
      </dsp:nvSpPr>
      <dsp:spPr>
        <a:xfrm>
          <a:off x="0" y="2706986"/>
          <a:ext cx="5913437" cy="80282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2663BA-88BF-45A3-97B1-C31D4AC2345E}">
      <dsp:nvSpPr>
        <dsp:cNvPr id="0" name=""/>
        <dsp:cNvSpPr/>
      </dsp:nvSpPr>
      <dsp:spPr>
        <a:xfrm>
          <a:off x="242853" y="2887621"/>
          <a:ext cx="441551" cy="441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47AFA3F-FB05-4DE2-BB5F-3602740D4484}">
      <dsp:nvSpPr>
        <dsp:cNvPr id="0" name=""/>
        <dsp:cNvSpPr/>
      </dsp:nvSpPr>
      <dsp:spPr>
        <a:xfrm>
          <a:off x="927258" y="2706986"/>
          <a:ext cx="4944782" cy="87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31" tIns="92931" rIns="92931" bIns="92931" numCol="1" spcCol="1270" anchor="ctr" anchorCtr="0">
          <a:noAutofit/>
        </a:bodyPr>
        <a:lstStyle/>
        <a:p>
          <a:pPr marL="0" lvl="0" indent="0" algn="l" defTabSz="622300">
            <a:lnSpc>
              <a:spcPct val="90000"/>
            </a:lnSpc>
            <a:spcBef>
              <a:spcPct val="0"/>
            </a:spcBef>
            <a:spcAft>
              <a:spcPct val="35000"/>
            </a:spcAft>
            <a:buNone/>
          </a:pPr>
          <a:r>
            <a:rPr lang="en-US" sz="1400" kern="1200" dirty="0"/>
            <a:t>PHYSICAL AND EMOTIONAL : ACCESSING COMPLEMENTARY MEDICINE </a:t>
          </a:r>
        </a:p>
      </dsp:txBody>
      <dsp:txXfrm>
        <a:off x="927258" y="2706986"/>
        <a:ext cx="4944782" cy="878085"/>
      </dsp:txXfrm>
    </dsp:sp>
    <dsp:sp modelId="{1B7F7A0D-987E-4E29-85FA-2FDD29A71F0D}">
      <dsp:nvSpPr>
        <dsp:cNvPr id="0" name=""/>
        <dsp:cNvSpPr/>
      </dsp:nvSpPr>
      <dsp:spPr>
        <a:xfrm>
          <a:off x="0" y="3804594"/>
          <a:ext cx="5913437" cy="80282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7319DBF-48A7-4C1B-A3C7-61DCD35ACEEC}">
      <dsp:nvSpPr>
        <dsp:cNvPr id="0" name=""/>
        <dsp:cNvSpPr/>
      </dsp:nvSpPr>
      <dsp:spPr>
        <a:xfrm>
          <a:off x="242853" y="3985228"/>
          <a:ext cx="441551" cy="4415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BC8D70-D1B1-4CD5-9E8F-6ABCDF68624F}">
      <dsp:nvSpPr>
        <dsp:cNvPr id="0" name=""/>
        <dsp:cNvSpPr/>
      </dsp:nvSpPr>
      <dsp:spPr>
        <a:xfrm>
          <a:off x="927258" y="3804594"/>
          <a:ext cx="4944782" cy="87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31" tIns="92931" rIns="92931" bIns="92931" numCol="1" spcCol="1270" anchor="ctr" anchorCtr="0">
          <a:noAutofit/>
        </a:bodyPr>
        <a:lstStyle/>
        <a:p>
          <a:pPr marL="0" lvl="0" indent="0" algn="l" defTabSz="622300">
            <a:lnSpc>
              <a:spcPct val="90000"/>
            </a:lnSpc>
            <a:spcBef>
              <a:spcPct val="0"/>
            </a:spcBef>
            <a:spcAft>
              <a:spcPct val="35000"/>
            </a:spcAft>
            <a:buNone/>
          </a:pPr>
          <a:r>
            <a:rPr lang="en-US" sz="1400" kern="1200" dirty="0"/>
            <a:t>EMOTIONAL – DEDICATING TO WORK OF INTEREST, PASSION ; INTENTIONAL LIFE , PURPOSE ORIENTED; SOCIAL ACTIVITIES; RELAXATION; ART, MUSIC ; POSITIVE EMOTIONS; </a:t>
          </a:r>
        </a:p>
      </dsp:txBody>
      <dsp:txXfrm>
        <a:off x="927258" y="3804594"/>
        <a:ext cx="4944782" cy="8780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B4FD6-BBE8-402C-A613-B86808C95DA3}">
      <dsp:nvSpPr>
        <dsp:cNvPr id="0" name=""/>
        <dsp:cNvSpPr/>
      </dsp:nvSpPr>
      <dsp:spPr>
        <a:xfrm>
          <a:off x="0" y="0"/>
          <a:ext cx="1500683" cy="332449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EMOTIONAL:</a:t>
          </a:r>
        </a:p>
        <a:p>
          <a:pPr marL="0" lvl="0" indent="0" algn="l" defTabSz="488950">
            <a:lnSpc>
              <a:spcPct val="90000"/>
            </a:lnSpc>
            <a:spcBef>
              <a:spcPct val="0"/>
            </a:spcBef>
            <a:spcAft>
              <a:spcPct val="35000"/>
            </a:spcAft>
            <a:buNone/>
          </a:pPr>
          <a:r>
            <a:rPr lang="en-US" sz="1100" kern="1200" dirty="0"/>
            <a:t> GRATITUDE JOURNAL,, MEDITATION ,MARRIAGE </a:t>
          </a:r>
        </a:p>
        <a:p>
          <a:pPr marL="0" lvl="0" indent="0" algn="l" defTabSz="488950">
            <a:lnSpc>
              <a:spcPct val="90000"/>
            </a:lnSpc>
            <a:spcBef>
              <a:spcPct val="0"/>
            </a:spcBef>
            <a:spcAft>
              <a:spcPct val="35000"/>
            </a:spcAft>
            <a:buNone/>
          </a:pPr>
          <a:r>
            <a:rPr lang="en-US" sz="1100" kern="1200" dirty="0"/>
            <a:t>AND STABLE RELATIONSHIPS, HEALTHY RELATIONSHIPS, COUNSELLING, AVOIDANCE OF STRESSORS </a:t>
          </a:r>
        </a:p>
      </dsp:txBody>
      <dsp:txXfrm>
        <a:off x="0" y="1329797"/>
        <a:ext cx="1500683" cy="1994696"/>
      </dsp:txXfrm>
    </dsp:sp>
    <dsp:sp modelId="{4C7CF1A8-D43E-468C-A6F1-ECBD28EDFBA9}">
      <dsp:nvSpPr>
        <dsp:cNvPr id="0" name=""/>
        <dsp:cNvSpPr/>
      </dsp:nvSpPr>
      <dsp:spPr>
        <a:xfrm>
          <a:off x="0"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01</a:t>
          </a:r>
        </a:p>
      </dsp:txBody>
      <dsp:txXfrm>
        <a:off x="0" y="761836"/>
        <a:ext cx="1500683" cy="720328"/>
      </dsp:txXfrm>
    </dsp:sp>
    <dsp:sp modelId="{24324A28-5780-4935-B3BD-5A90874E725D}">
      <dsp:nvSpPr>
        <dsp:cNvPr id="0" name=""/>
        <dsp:cNvSpPr/>
      </dsp:nvSpPr>
      <dsp:spPr>
        <a:xfrm>
          <a:off x="1620738" y="0"/>
          <a:ext cx="1500683" cy="3324494"/>
        </a:xfrm>
        <a:prstGeom prst="rect">
          <a:avLst/>
        </a:prstGeom>
        <a:solidFill>
          <a:schemeClr val="accent2">
            <a:hueOff val="-678595"/>
            <a:satOff val="2237"/>
            <a:lumOff val="2392"/>
            <a:alphaOff val="0"/>
          </a:schemeClr>
        </a:solidFill>
        <a:ln w="15875" cap="flat" cmpd="sng" algn="ctr">
          <a:solidFill>
            <a:schemeClr val="accent2">
              <a:hueOff val="-678595"/>
              <a:satOff val="2237"/>
              <a:lumOff val="239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INTELLECTUAL :</a:t>
          </a:r>
        </a:p>
        <a:p>
          <a:pPr marL="0" lvl="0" indent="0" algn="l" defTabSz="488950">
            <a:lnSpc>
              <a:spcPct val="90000"/>
            </a:lnSpc>
            <a:spcBef>
              <a:spcPct val="0"/>
            </a:spcBef>
            <a:spcAft>
              <a:spcPct val="35000"/>
            </a:spcAft>
            <a:buNone/>
          </a:pPr>
          <a:r>
            <a:rPr lang="en-US" sz="1100" kern="1200" dirty="0"/>
            <a:t> ONGOING LEARNING EXPOSURE, SEMINARS, HIGH PERFORMANCE TIPS, TIME MANAGEMENT,ORGANIZATIONAL SKILLS, </a:t>
          </a:r>
        </a:p>
      </dsp:txBody>
      <dsp:txXfrm>
        <a:off x="1620738" y="1329797"/>
        <a:ext cx="1500683" cy="1994696"/>
      </dsp:txXfrm>
    </dsp:sp>
    <dsp:sp modelId="{48CDCF2E-110B-44E5-B5A8-81ABB4B3A67B}">
      <dsp:nvSpPr>
        <dsp:cNvPr id="0" name=""/>
        <dsp:cNvSpPr/>
      </dsp:nvSpPr>
      <dsp:spPr>
        <a:xfrm>
          <a:off x="1620738"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02</a:t>
          </a:r>
        </a:p>
      </dsp:txBody>
      <dsp:txXfrm>
        <a:off x="1620738" y="761836"/>
        <a:ext cx="1500683" cy="720328"/>
      </dsp:txXfrm>
    </dsp:sp>
    <dsp:sp modelId="{80865412-014C-4271-85E7-488CE25953F6}">
      <dsp:nvSpPr>
        <dsp:cNvPr id="0" name=""/>
        <dsp:cNvSpPr/>
      </dsp:nvSpPr>
      <dsp:spPr>
        <a:xfrm>
          <a:off x="3241476" y="0"/>
          <a:ext cx="1500683" cy="3324494"/>
        </a:xfrm>
        <a:prstGeom prst="rect">
          <a:avLst/>
        </a:prstGeom>
        <a:solidFill>
          <a:schemeClr val="accent2">
            <a:hueOff val="-1357190"/>
            <a:satOff val="4474"/>
            <a:lumOff val="4784"/>
            <a:alphaOff val="0"/>
          </a:schemeClr>
        </a:solidFill>
        <a:ln w="15875" cap="flat" cmpd="sng" algn="ctr">
          <a:solidFill>
            <a:schemeClr val="accent2">
              <a:hueOff val="-1357190"/>
              <a:satOff val="4474"/>
              <a:lumOff val="478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INTELECTUAL:</a:t>
          </a:r>
        </a:p>
        <a:p>
          <a:pPr marL="0" lvl="0" indent="0" algn="l" defTabSz="488950">
            <a:lnSpc>
              <a:spcPct val="90000"/>
            </a:lnSpc>
            <a:spcBef>
              <a:spcPct val="0"/>
            </a:spcBef>
            <a:spcAft>
              <a:spcPct val="35000"/>
            </a:spcAft>
            <a:buNone/>
          </a:pPr>
          <a:r>
            <a:rPr lang="en-US" sz="1100" kern="1200" dirty="0"/>
            <a:t> CLASSICAL MUSIC ,MEDITATION FOR FOCUS ,CREATIVITY,</a:t>
          </a:r>
        </a:p>
        <a:p>
          <a:pPr marL="0" lvl="0" indent="0" algn="l" defTabSz="488950">
            <a:lnSpc>
              <a:spcPct val="90000"/>
            </a:lnSpc>
            <a:spcBef>
              <a:spcPct val="0"/>
            </a:spcBef>
            <a:spcAft>
              <a:spcPct val="35000"/>
            </a:spcAft>
            <a:buNone/>
          </a:pPr>
          <a:r>
            <a:rPr lang="en-US" sz="1100" kern="1200" dirty="0"/>
            <a:t>EXPERIENTIAL, NETWORKING  </a:t>
          </a:r>
        </a:p>
      </dsp:txBody>
      <dsp:txXfrm>
        <a:off x="3241476" y="1329797"/>
        <a:ext cx="1500683" cy="1994696"/>
      </dsp:txXfrm>
    </dsp:sp>
    <dsp:sp modelId="{469A1274-E7E2-49DD-BFBE-367210760846}">
      <dsp:nvSpPr>
        <dsp:cNvPr id="0" name=""/>
        <dsp:cNvSpPr/>
      </dsp:nvSpPr>
      <dsp:spPr>
        <a:xfrm>
          <a:off x="3241476"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03</a:t>
          </a:r>
          <a:endParaRPr lang="en-US" sz="2900" kern="1200" dirty="0"/>
        </a:p>
      </dsp:txBody>
      <dsp:txXfrm>
        <a:off x="3241476" y="761836"/>
        <a:ext cx="1500683" cy="720328"/>
      </dsp:txXfrm>
    </dsp:sp>
    <dsp:sp modelId="{08604FD2-E84D-4C70-8C51-C8EE6CF2F5C0}">
      <dsp:nvSpPr>
        <dsp:cNvPr id="0" name=""/>
        <dsp:cNvSpPr/>
      </dsp:nvSpPr>
      <dsp:spPr>
        <a:xfrm>
          <a:off x="4862214" y="0"/>
          <a:ext cx="1500683" cy="3324494"/>
        </a:xfrm>
        <a:prstGeom prst="rect">
          <a:avLst/>
        </a:prstGeom>
        <a:solidFill>
          <a:schemeClr val="accent2">
            <a:hueOff val="-2035785"/>
            <a:satOff val="6711"/>
            <a:lumOff val="7177"/>
            <a:alphaOff val="0"/>
          </a:schemeClr>
        </a:solidFill>
        <a:ln w="15875" cap="flat" cmpd="sng" algn="ctr">
          <a:solidFill>
            <a:schemeClr val="accent2">
              <a:hueOff val="-2035785"/>
              <a:satOff val="6711"/>
              <a:lumOff val="717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FINANCIAL:</a:t>
          </a:r>
        </a:p>
        <a:p>
          <a:pPr marL="0" lvl="0" indent="0" algn="l" defTabSz="488950">
            <a:lnSpc>
              <a:spcPct val="90000"/>
            </a:lnSpc>
            <a:spcBef>
              <a:spcPct val="0"/>
            </a:spcBef>
            <a:spcAft>
              <a:spcPct val="35000"/>
            </a:spcAft>
            <a:buNone/>
          </a:pPr>
          <a:r>
            <a:rPr lang="en-US" sz="1100" kern="1200" dirty="0"/>
            <a:t> LEARNING AND NETWORKING </a:t>
          </a:r>
        </a:p>
      </dsp:txBody>
      <dsp:txXfrm>
        <a:off x="4862214" y="1329797"/>
        <a:ext cx="1500683" cy="1994696"/>
      </dsp:txXfrm>
    </dsp:sp>
    <dsp:sp modelId="{11888430-9C4B-43DA-8C8A-9571801E7724}">
      <dsp:nvSpPr>
        <dsp:cNvPr id="0" name=""/>
        <dsp:cNvSpPr/>
      </dsp:nvSpPr>
      <dsp:spPr>
        <a:xfrm>
          <a:off x="4862214"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04</a:t>
          </a:r>
        </a:p>
      </dsp:txBody>
      <dsp:txXfrm>
        <a:off x="4862214" y="761836"/>
        <a:ext cx="1500683" cy="720328"/>
      </dsp:txXfrm>
    </dsp:sp>
    <dsp:sp modelId="{916E1A72-CB8B-4C87-ACCA-0B9198E748D5}">
      <dsp:nvSpPr>
        <dsp:cNvPr id="0" name=""/>
        <dsp:cNvSpPr/>
      </dsp:nvSpPr>
      <dsp:spPr>
        <a:xfrm>
          <a:off x="6482953" y="0"/>
          <a:ext cx="1500683" cy="3324494"/>
        </a:xfrm>
        <a:prstGeom prst="rect">
          <a:avLst/>
        </a:prstGeom>
        <a:solidFill>
          <a:schemeClr val="accent2">
            <a:hueOff val="-2714380"/>
            <a:satOff val="8948"/>
            <a:lumOff val="9569"/>
            <a:alphaOff val="0"/>
          </a:schemeClr>
        </a:solidFill>
        <a:ln w="15875" cap="flat" cmpd="sng" algn="ctr">
          <a:solidFill>
            <a:schemeClr val="accent2">
              <a:hueOff val="-2714380"/>
              <a:satOff val="8948"/>
              <a:lumOff val="9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SPIRITUAL: </a:t>
          </a:r>
        </a:p>
        <a:p>
          <a:pPr marL="0" lvl="0" indent="0" algn="l" defTabSz="488950">
            <a:lnSpc>
              <a:spcPct val="90000"/>
            </a:lnSpc>
            <a:spcBef>
              <a:spcPct val="0"/>
            </a:spcBef>
            <a:spcAft>
              <a:spcPct val="35000"/>
            </a:spcAft>
            <a:buNone/>
          </a:pPr>
          <a:r>
            <a:rPr lang="en-US" sz="1100" kern="1200" dirty="0"/>
            <a:t> HELPING OTHERS, VOLUNTEERING, ENGAGING IN ENVIRONMENT ACTIONS, PRAYER, MEDITATION, FELLOWSHIPS</a:t>
          </a:r>
        </a:p>
      </dsp:txBody>
      <dsp:txXfrm>
        <a:off x="6482953" y="1329797"/>
        <a:ext cx="1500683" cy="1994696"/>
      </dsp:txXfrm>
    </dsp:sp>
    <dsp:sp modelId="{63139CDA-5C9C-46EA-9FD4-993AF5D8AFF9}">
      <dsp:nvSpPr>
        <dsp:cNvPr id="0" name=""/>
        <dsp:cNvSpPr/>
      </dsp:nvSpPr>
      <dsp:spPr>
        <a:xfrm>
          <a:off x="6482953"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05</a:t>
          </a:r>
        </a:p>
      </dsp:txBody>
      <dsp:txXfrm>
        <a:off x="6482953" y="761836"/>
        <a:ext cx="1500683" cy="720328"/>
      </dsp:txXfrm>
    </dsp:sp>
    <dsp:sp modelId="{6ABB643C-3CB0-4EE9-96E2-FC6B59E9AA81}">
      <dsp:nvSpPr>
        <dsp:cNvPr id="0" name=""/>
        <dsp:cNvSpPr/>
      </dsp:nvSpPr>
      <dsp:spPr>
        <a:xfrm>
          <a:off x="8103691" y="0"/>
          <a:ext cx="1500683" cy="3324494"/>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8234" tIns="0" rIns="148234" bIns="330200" numCol="1" spcCol="1270" anchor="t" anchorCtr="0">
          <a:noAutofit/>
        </a:bodyPr>
        <a:lstStyle/>
        <a:p>
          <a:pPr marL="0" lvl="0" indent="0" algn="l" defTabSz="488950">
            <a:lnSpc>
              <a:spcPct val="90000"/>
            </a:lnSpc>
            <a:spcBef>
              <a:spcPct val="0"/>
            </a:spcBef>
            <a:spcAft>
              <a:spcPct val="35000"/>
            </a:spcAft>
            <a:buNone/>
          </a:pPr>
          <a:r>
            <a:rPr lang="en-US" sz="1100" kern="1200" dirty="0"/>
            <a:t>SPIRITUAL: </a:t>
          </a:r>
        </a:p>
        <a:p>
          <a:pPr marL="0" lvl="0" indent="0" algn="l" defTabSz="488950">
            <a:lnSpc>
              <a:spcPct val="90000"/>
            </a:lnSpc>
            <a:spcBef>
              <a:spcPct val="0"/>
            </a:spcBef>
            <a:spcAft>
              <a:spcPct val="35000"/>
            </a:spcAft>
            <a:buNone/>
          </a:pPr>
          <a:r>
            <a:rPr lang="en-US" sz="1100" kern="1200" dirty="0"/>
            <a:t>WELLNESS -HAPPINESS AND RELATIONSHIPS ORIENTED </a:t>
          </a:r>
        </a:p>
      </dsp:txBody>
      <dsp:txXfrm>
        <a:off x="8103691" y="1329797"/>
        <a:ext cx="1500683" cy="1994696"/>
      </dsp:txXfrm>
    </dsp:sp>
    <dsp:sp modelId="{C41EECF1-445B-46D2-967D-5D620B9A1357}">
      <dsp:nvSpPr>
        <dsp:cNvPr id="0" name=""/>
        <dsp:cNvSpPr/>
      </dsp:nvSpPr>
      <dsp:spPr>
        <a:xfrm>
          <a:off x="8103691" y="761836"/>
          <a:ext cx="1500683" cy="7203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8234" tIns="165100" rIns="148234" bIns="165100" numCol="1" spcCol="1270" anchor="ctr" anchorCtr="0">
          <a:noAutofit/>
        </a:bodyPr>
        <a:lstStyle/>
        <a:p>
          <a:pPr marL="0" lvl="0" indent="0" algn="l" defTabSz="1289050">
            <a:lnSpc>
              <a:spcPct val="90000"/>
            </a:lnSpc>
            <a:spcBef>
              <a:spcPct val="0"/>
            </a:spcBef>
            <a:spcAft>
              <a:spcPct val="35000"/>
            </a:spcAft>
            <a:buNone/>
          </a:pPr>
          <a:r>
            <a:rPr lang="en-US" sz="2900" kern="1200"/>
            <a:t>06</a:t>
          </a:r>
        </a:p>
      </dsp:txBody>
      <dsp:txXfrm>
        <a:off x="8103691" y="761836"/>
        <a:ext cx="1500683" cy="7203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704D1-D966-4865-94E4-2727C1D2312A}">
      <dsp:nvSpPr>
        <dsp:cNvPr id="0" name=""/>
        <dsp:cNvSpPr/>
      </dsp:nvSpPr>
      <dsp:spPr>
        <a:xfrm>
          <a:off x="2813" y="99660"/>
          <a:ext cx="2232266" cy="31251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4036" tIns="330200" rIns="174036" bIns="330200" numCol="1" spcCol="1270" anchor="t" anchorCtr="0">
          <a:noAutofit/>
        </a:bodyPr>
        <a:lstStyle/>
        <a:p>
          <a:pPr marL="0" lvl="0" indent="0" algn="l" defTabSz="577850">
            <a:lnSpc>
              <a:spcPct val="90000"/>
            </a:lnSpc>
            <a:spcBef>
              <a:spcPct val="0"/>
            </a:spcBef>
            <a:spcAft>
              <a:spcPct val="35000"/>
            </a:spcAft>
            <a:buNone/>
          </a:pPr>
          <a:r>
            <a:rPr lang="en-US" sz="1300" kern="1200" dirty="0"/>
            <a:t>All the concepts presented here are the intellectual property of Wellness Alliance Inc. </a:t>
          </a:r>
        </a:p>
      </dsp:txBody>
      <dsp:txXfrm>
        <a:off x="2813" y="1287226"/>
        <a:ext cx="2232266" cy="1875104"/>
      </dsp:txXfrm>
    </dsp:sp>
    <dsp:sp modelId="{9B3856E5-6F07-408A-A6DA-2FE51CB453F0}">
      <dsp:nvSpPr>
        <dsp:cNvPr id="0" name=""/>
        <dsp:cNvSpPr/>
      </dsp:nvSpPr>
      <dsp:spPr>
        <a:xfrm>
          <a:off x="650171" y="412177"/>
          <a:ext cx="937552" cy="937552"/>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87472" y="549478"/>
        <a:ext cx="662950" cy="662950"/>
      </dsp:txXfrm>
    </dsp:sp>
    <dsp:sp modelId="{35E27940-1BDE-4AB3-A480-2F94AE5E68BA}">
      <dsp:nvSpPr>
        <dsp:cNvPr id="0" name=""/>
        <dsp:cNvSpPr/>
      </dsp:nvSpPr>
      <dsp:spPr>
        <a:xfrm>
          <a:off x="2813" y="3224761"/>
          <a:ext cx="2232266" cy="7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C2A9C843-F062-41E3-85B3-B27FB86F0DD9}">
      <dsp:nvSpPr>
        <dsp:cNvPr id="0" name=""/>
        <dsp:cNvSpPr/>
      </dsp:nvSpPr>
      <dsp:spPr>
        <a:xfrm>
          <a:off x="2458307" y="99660"/>
          <a:ext cx="2232266" cy="31251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4036" tIns="330200" rIns="174036" bIns="330200" numCol="1" spcCol="1270" anchor="t" anchorCtr="0">
          <a:noAutofit/>
        </a:bodyPr>
        <a:lstStyle/>
        <a:p>
          <a:pPr marL="0" lvl="0" indent="0" algn="l" defTabSz="577850">
            <a:lnSpc>
              <a:spcPct val="90000"/>
            </a:lnSpc>
            <a:spcBef>
              <a:spcPct val="0"/>
            </a:spcBef>
            <a:spcAft>
              <a:spcPct val="35000"/>
            </a:spcAft>
            <a:buNone/>
          </a:pPr>
          <a:r>
            <a:rPr lang="en-US" sz="1300" kern="1200" dirty="0"/>
            <a:t>• –They are inspired of own nursing scholar work </a:t>
          </a:r>
        </a:p>
        <a:p>
          <a:pPr marL="0" lvl="0" indent="0" algn="l" defTabSz="577850">
            <a:lnSpc>
              <a:spcPct val="90000"/>
            </a:lnSpc>
            <a:spcBef>
              <a:spcPct val="0"/>
            </a:spcBef>
            <a:spcAft>
              <a:spcPct val="35000"/>
            </a:spcAft>
            <a:buNone/>
          </a:pPr>
          <a:r>
            <a:rPr lang="en-US" sz="1300" kern="1200" dirty="0"/>
            <a:t>and  </a:t>
          </a:r>
          <a:r>
            <a:rPr lang="en-US" sz="1300" kern="1200" dirty="0" err="1"/>
            <a:t>Wellcoaches</a:t>
          </a:r>
          <a:r>
            <a:rPr lang="en-US" sz="1300" kern="1200" dirty="0"/>
            <a:t> Coaching Guidelines,</a:t>
          </a:r>
        </a:p>
      </dsp:txBody>
      <dsp:txXfrm>
        <a:off x="2458307" y="1287226"/>
        <a:ext cx="2232266" cy="1875104"/>
      </dsp:txXfrm>
    </dsp:sp>
    <dsp:sp modelId="{FAB2496D-E0F0-4BDF-A698-2C55DE4947C7}">
      <dsp:nvSpPr>
        <dsp:cNvPr id="0" name=""/>
        <dsp:cNvSpPr/>
      </dsp:nvSpPr>
      <dsp:spPr>
        <a:xfrm>
          <a:off x="3105664" y="412177"/>
          <a:ext cx="937552" cy="937552"/>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42965" y="549478"/>
        <a:ext cx="662950" cy="662950"/>
      </dsp:txXfrm>
    </dsp:sp>
    <dsp:sp modelId="{EBCBC432-F8D9-46A2-A51B-802AFB27CC88}">
      <dsp:nvSpPr>
        <dsp:cNvPr id="0" name=""/>
        <dsp:cNvSpPr/>
      </dsp:nvSpPr>
      <dsp:spPr>
        <a:xfrm>
          <a:off x="2458307" y="3224761"/>
          <a:ext cx="2232266" cy="7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EC41C225-D814-469A-AF53-F72167401116}">
      <dsp:nvSpPr>
        <dsp:cNvPr id="0" name=""/>
        <dsp:cNvSpPr/>
      </dsp:nvSpPr>
      <dsp:spPr>
        <a:xfrm>
          <a:off x="4913800" y="99660"/>
          <a:ext cx="2232266" cy="31251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4036" tIns="330200" rIns="174036" bIns="330200" numCol="1" spcCol="1270" anchor="t" anchorCtr="0">
          <a:noAutofit/>
        </a:bodyPr>
        <a:lstStyle/>
        <a:p>
          <a:pPr marL="0" lvl="0" indent="0" algn="l" defTabSz="577850">
            <a:lnSpc>
              <a:spcPct val="90000"/>
            </a:lnSpc>
            <a:spcBef>
              <a:spcPct val="0"/>
            </a:spcBef>
            <a:spcAft>
              <a:spcPct val="35000"/>
            </a:spcAft>
            <a:buNone/>
          </a:pPr>
          <a:r>
            <a:rPr lang="en-US" sz="1300" kern="1200" dirty="0"/>
            <a:t>If your company uses any concept presented here, which will be a reason for your inspiration please grant Wellness Alliance Inc. copyright </a:t>
          </a:r>
        </a:p>
      </dsp:txBody>
      <dsp:txXfrm>
        <a:off x="4913800" y="1287226"/>
        <a:ext cx="2232266" cy="1875104"/>
      </dsp:txXfrm>
    </dsp:sp>
    <dsp:sp modelId="{D39F5BE7-4F9B-4572-8F02-34BBAFD8A281}">
      <dsp:nvSpPr>
        <dsp:cNvPr id="0" name=""/>
        <dsp:cNvSpPr/>
      </dsp:nvSpPr>
      <dsp:spPr>
        <a:xfrm>
          <a:off x="5561158" y="412177"/>
          <a:ext cx="937552" cy="937552"/>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698459" y="549478"/>
        <a:ext cx="662950" cy="662950"/>
      </dsp:txXfrm>
    </dsp:sp>
    <dsp:sp modelId="{5EE7CB27-7BD1-466B-9CA6-F797D2C1AA0E}">
      <dsp:nvSpPr>
        <dsp:cNvPr id="0" name=""/>
        <dsp:cNvSpPr/>
      </dsp:nvSpPr>
      <dsp:spPr>
        <a:xfrm>
          <a:off x="4913800" y="3224761"/>
          <a:ext cx="2232266" cy="7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 modelId="{2AD72836-D55C-4788-A7FD-477AC4CCD3FE}">
      <dsp:nvSpPr>
        <dsp:cNvPr id="0" name=""/>
        <dsp:cNvSpPr/>
      </dsp:nvSpPr>
      <dsp:spPr>
        <a:xfrm>
          <a:off x="7369294" y="99660"/>
          <a:ext cx="2232266" cy="31251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4036" tIns="330200" rIns="174036" bIns="330200" numCol="1" spcCol="1270" anchor="t" anchorCtr="0">
          <a:noAutofit/>
        </a:bodyPr>
        <a:lstStyle/>
        <a:p>
          <a:pPr marL="0" lvl="0" indent="0" algn="l" defTabSz="577850">
            <a:lnSpc>
              <a:spcPct val="90000"/>
            </a:lnSpc>
            <a:spcBef>
              <a:spcPct val="0"/>
            </a:spcBef>
            <a:spcAft>
              <a:spcPct val="35000"/>
            </a:spcAft>
            <a:buNone/>
          </a:pPr>
          <a:r>
            <a:rPr lang="en-US" sz="1300" kern="1200"/>
            <a:t>Wellness Alliance encourages to be consulted at the implementation of the concepts presented here, with the aim of making its wellness vision as complete as possible. </a:t>
          </a:r>
        </a:p>
      </dsp:txBody>
      <dsp:txXfrm>
        <a:off x="7369294" y="1287226"/>
        <a:ext cx="2232266" cy="1875104"/>
      </dsp:txXfrm>
    </dsp:sp>
    <dsp:sp modelId="{137132D9-4191-435D-8824-660AB8DB4490}">
      <dsp:nvSpPr>
        <dsp:cNvPr id="0" name=""/>
        <dsp:cNvSpPr/>
      </dsp:nvSpPr>
      <dsp:spPr>
        <a:xfrm>
          <a:off x="8016651" y="412177"/>
          <a:ext cx="937552" cy="937552"/>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153952" y="549478"/>
        <a:ext cx="662950" cy="662950"/>
      </dsp:txXfrm>
    </dsp:sp>
    <dsp:sp modelId="{C0BA29FB-57AC-449A-B67F-E73A5812A077}">
      <dsp:nvSpPr>
        <dsp:cNvPr id="0" name=""/>
        <dsp:cNvSpPr/>
      </dsp:nvSpPr>
      <dsp:spPr>
        <a:xfrm>
          <a:off x="7369294" y="3224761"/>
          <a:ext cx="2232266" cy="7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48085-9327-4D50-88AE-E9716903E4B3}">
      <dsp:nvSpPr>
        <dsp:cNvPr id="0" name=""/>
        <dsp:cNvSpPr/>
      </dsp:nvSpPr>
      <dsp:spPr>
        <a:xfrm>
          <a:off x="0" y="265987"/>
          <a:ext cx="5913437" cy="4829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1D85DD-6164-4C88-A0FC-E29A2DE07911}">
      <dsp:nvSpPr>
        <dsp:cNvPr id="0" name=""/>
        <dsp:cNvSpPr/>
      </dsp:nvSpPr>
      <dsp:spPr>
        <a:xfrm>
          <a:off x="146093" y="374652"/>
          <a:ext cx="265624" cy="265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EC2D19B-9D97-4287-BF30-05CE7DBEF3F8}">
      <dsp:nvSpPr>
        <dsp:cNvPr id="0" name=""/>
        <dsp:cNvSpPr/>
      </dsp:nvSpPr>
      <dsp:spPr>
        <a:xfrm>
          <a:off x="557812" y="1509"/>
          <a:ext cx="5355624" cy="101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dirty="0"/>
            <a:t>Client completes the Multi dimensional Well-being Questionnaires, privately, before the first coaching session  without the obligation of sharing it to coach </a:t>
          </a:r>
        </a:p>
      </dsp:txBody>
      <dsp:txXfrm>
        <a:off x="557812" y="1509"/>
        <a:ext cx="5355624" cy="1011910"/>
      </dsp:txXfrm>
    </dsp:sp>
    <dsp:sp modelId="{D531CB94-C49B-4BDE-B588-3521A531749B}">
      <dsp:nvSpPr>
        <dsp:cNvPr id="0" name=""/>
        <dsp:cNvSpPr/>
      </dsp:nvSpPr>
      <dsp:spPr>
        <a:xfrm>
          <a:off x="0" y="1134158"/>
          <a:ext cx="5913437" cy="4829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547289-1CD7-4D15-B121-903AA3B3DF13}">
      <dsp:nvSpPr>
        <dsp:cNvPr id="0" name=""/>
        <dsp:cNvSpPr/>
      </dsp:nvSpPr>
      <dsp:spPr>
        <a:xfrm>
          <a:off x="146093" y="1242823"/>
          <a:ext cx="265624" cy="265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6B8251B-8315-4618-94D7-D9F1067D3010}">
      <dsp:nvSpPr>
        <dsp:cNvPr id="0" name=""/>
        <dsp:cNvSpPr/>
      </dsp:nvSpPr>
      <dsp:spPr>
        <a:xfrm>
          <a:off x="557812" y="1134158"/>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Well-being Questionnaires assess client’s lifestyle and routines and cover all areas of life </a:t>
          </a:r>
        </a:p>
      </dsp:txBody>
      <dsp:txXfrm>
        <a:off x="557812" y="1134158"/>
        <a:ext cx="5355624" cy="482954"/>
      </dsp:txXfrm>
    </dsp:sp>
    <dsp:sp modelId="{833513ED-D728-4ED9-8425-558E97FA5B57}">
      <dsp:nvSpPr>
        <dsp:cNvPr id="0" name=""/>
        <dsp:cNvSpPr/>
      </dsp:nvSpPr>
      <dsp:spPr>
        <a:xfrm>
          <a:off x="0" y="1737851"/>
          <a:ext cx="5913437" cy="4829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87D366-8610-449A-A138-EF249216EFE2}">
      <dsp:nvSpPr>
        <dsp:cNvPr id="0" name=""/>
        <dsp:cNvSpPr/>
      </dsp:nvSpPr>
      <dsp:spPr>
        <a:xfrm>
          <a:off x="146093" y="1846516"/>
          <a:ext cx="265624" cy="265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DC918C6-023A-4F78-9F5A-FB5E1159E3FF}">
      <dsp:nvSpPr>
        <dsp:cNvPr id="0" name=""/>
        <dsp:cNvSpPr/>
      </dsp:nvSpPr>
      <dsp:spPr>
        <a:xfrm>
          <a:off x="557812" y="1737851"/>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Client is encouraged to  share with coach what subjects he wants to clarify and work on </a:t>
          </a:r>
        </a:p>
      </dsp:txBody>
      <dsp:txXfrm>
        <a:off x="557812" y="1737851"/>
        <a:ext cx="5355624" cy="482954"/>
      </dsp:txXfrm>
    </dsp:sp>
    <dsp:sp modelId="{75CB6784-B059-4E04-90CF-2177C0D67D30}">
      <dsp:nvSpPr>
        <dsp:cNvPr id="0" name=""/>
        <dsp:cNvSpPr/>
      </dsp:nvSpPr>
      <dsp:spPr>
        <a:xfrm>
          <a:off x="0" y="2341544"/>
          <a:ext cx="5913437" cy="4829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86ACFC9-47EA-49FF-9A08-369D7B3868AF}">
      <dsp:nvSpPr>
        <dsp:cNvPr id="0" name=""/>
        <dsp:cNvSpPr/>
      </dsp:nvSpPr>
      <dsp:spPr>
        <a:xfrm>
          <a:off x="146093" y="2450209"/>
          <a:ext cx="265624" cy="265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D2BD92-21A7-445E-9DE6-FD263DB49B45}">
      <dsp:nvSpPr>
        <dsp:cNvPr id="0" name=""/>
        <dsp:cNvSpPr/>
      </dsp:nvSpPr>
      <dsp:spPr>
        <a:xfrm>
          <a:off x="557812" y="2341544"/>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Key coaching skills: Mindful Listening, Open inquiry, and Perceptive Reflection</a:t>
          </a:r>
        </a:p>
      </dsp:txBody>
      <dsp:txXfrm>
        <a:off x="557812" y="2341544"/>
        <a:ext cx="5355624" cy="482954"/>
      </dsp:txXfrm>
    </dsp:sp>
    <dsp:sp modelId="{B7750CCE-A822-4D5B-8AFD-442877750E74}">
      <dsp:nvSpPr>
        <dsp:cNvPr id="0" name=""/>
        <dsp:cNvSpPr/>
      </dsp:nvSpPr>
      <dsp:spPr>
        <a:xfrm>
          <a:off x="0" y="2945237"/>
          <a:ext cx="5913437" cy="4829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B4DC3FD-3A99-4582-B746-1556413AC451}">
      <dsp:nvSpPr>
        <dsp:cNvPr id="0" name=""/>
        <dsp:cNvSpPr/>
      </dsp:nvSpPr>
      <dsp:spPr>
        <a:xfrm>
          <a:off x="146093" y="3053902"/>
          <a:ext cx="265624" cy="2656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2C42AE-C574-4AB1-90CD-B1147C95BB05}">
      <dsp:nvSpPr>
        <dsp:cNvPr id="0" name=""/>
        <dsp:cNvSpPr/>
      </dsp:nvSpPr>
      <dsp:spPr>
        <a:xfrm>
          <a:off x="557812" y="2945237"/>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Formulate initial, strengths-based inquiries</a:t>
          </a:r>
        </a:p>
      </dsp:txBody>
      <dsp:txXfrm>
        <a:off x="557812" y="2945237"/>
        <a:ext cx="5355624" cy="482954"/>
      </dsp:txXfrm>
    </dsp:sp>
    <dsp:sp modelId="{852B2B2D-DE39-4A70-8971-FC1AF339A9CB}">
      <dsp:nvSpPr>
        <dsp:cNvPr id="0" name=""/>
        <dsp:cNvSpPr/>
      </dsp:nvSpPr>
      <dsp:spPr>
        <a:xfrm>
          <a:off x="0" y="3548931"/>
          <a:ext cx="5913437" cy="4829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9CCB0E-B2B1-4788-BD02-AF98D21BA002}">
      <dsp:nvSpPr>
        <dsp:cNvPr id="0" name=""/>
        <dsp:cNvSpPr/>
      </dsp:nvSpPr>
      <dsp:spPr>
        <a:xfrm>
          <a:off x="146093" y="3657595"/>
          <a:ext cx="265624" cy="2656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7F94DD-AD65-4CD5-A927-727CEB113BFF}">
      <dsp:nvSpPr>
        <dsp:cNvPr id="0" name=""/>
        <dsp:cNvSpPr/>
      </dsp:nvSpPr>
      <dsp:spPr>
        <a:xfrm>
          <a:off x="557812" y="3548931"/>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Ask client what questions they have after completing the well-being assessment</a:t>
          </a:r>
        </a:p>
      </dsp:txBody>
      <dsp:txXfrm>
        <a:off x="557812" y="3548931"/>
        <a:ext cx="5355624" cy="482954"/>
      </dsp:txXfrm>
    </dsp:sp>
    <dsp:sp modelId="{305D81A6-A0DC-4700-AF9D-C4CC03D465AB}">
      <dsp:nvSpPr>
        <dsp:cNvPr id="0" name=""/>
        <dsp:cNvSpPr/>
      </dsp:nvSpPr>
      <dsp:spPr>
        <a:xfrm>
          <a:off x="0" y="4152624"/>
          <a:ext cx="5913437" cy="4829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8DD75E-F7E4-4AE6-8B6A-FA4B58AFF49E}">
      <dsp:nvSpPr>
        <dsp:cNvPr id="0" name=""/>
        <dsp:cNvSpPr/>
      </dsp:nvSpPr>
      <dsp:spPr>
        <a:xfrm>
          <a:off x="146093" y="4261288"/>
          <a:ext cx="265624" cy="2656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1F2B9F8-53A2-4F29-99B0-132EED8A7DF8}">
      <dsp:nvSpPr>
        <dsp:cNvPr id="0" name=""/>
        <dsp:cNvSpPr/>
      </dsp:nvSpPr>
      <dsp:spPr>
        <a:xfrm>
          <a:off x="557812" y="4152624"/>
          <a:ext cx="5355624" cy="48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113" tIns="51113" rIns="51113" bIns="51113" numCol="1" spcCol="1270" anchor="ctr" anchorCtr="0">
          <a:noAutofit/>
        </a:bodyPr>
        <a:lstStyle/>
        <a:p>
          <a:pPr marL="0" lvl="0" indent="0" algn="l" defTabSz="622300">
            <a:lnSpc>
              <a:spcPct val="90000"/>
            </a:lnSpc>
            <a:spcBef>
              <a:spcPct val="0"/>
            </a:spcBef>
            <a:spcAft>
              <a:spcPct val="35000"/>
            </a:spcAft>
            <a:buNone/>
          </a:pPr>
          <a:r>
            <a:rPr lang="en-US" sz="1400" kern="1200"/>
            <a:t>Ask client what insights they may have had by completing the well-being assessment</a:t>
          </a:r>
        </a:p>
      </dsp:txBody>
      <dsp:txXfrm>
        <a:off x="557812" y="4152624"/>
        <a:ext cx="5355624" cy="482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D6EA4-5919-495C-8F09-917E0AE22899}">
      <dsp:nvSpPr>
        <dsp:cNvPr id="0" name=""/>
        <dsp:cNvSpPr/>
      </dsp:nvSpPr>
      <dsp:spPr>
        <a:xfrm>
          <a:off x="0" y="3622"/>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70C482-90BA-4DDF-97D5-5A679FA69FF0}">
      <dsp:nvSpPr>
        <dsp:cNvPr id="0" name=""/>
        <dsp:cNvSpPr/>
      </dsp:nvSpPr>
      <dsp:spPr>
        <a:xfrm>
          <a:off x="233421" y="177241"/>
          <a:ext cx="424402" cy="424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09670AD-5199-4E44-99C8-BA8ED2B4BD38}">
      <dsp:nvSpPr>
        <dsp:cNvPr id="0" name=""/>
        <dsp:cNvSpPr/>
      </dsp:nvSpPr>
      <dsp:spPr>
        <a:xfrm>
          <a:off x="891244" y="3622"/>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List your favorite physical exercises- activities</a:t>
          </a:r>
        </a:p>
      </dsp:txBody>
      <dsp:txXfrm>
        <a:off x="891244" y="3622"/>
        <a:ext cx="5022192" cy="771640"/>
      </dsp:txXfrm>
    </dsp:sp>
    <dsp:sp modelId="{0D23E191-6DAF-473D-9319-B942B899C9C0}">
      <dsp:nvSpPr>
        <dsp:cNvPr id="0" name=""/>
        <dsp:cNvSpPr/>
      </dsp:nvSpPr>
      <dsp:spPr>
        <a:xfrm>
          <a:off x="0" y="96817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06EA250-F26E-4E7C-B557-B1A1D675D706}">
      <dsp:nvSpPr>
        <dsp:cNvPr id="0" name=""/>
        <dsp:cNvSpPr/>
      </dsp:nvSpPr>
      <dsp:spPr>
        <a:xfrm>
          <a:off x="233421" y="1141792"/>
          <a:ext cx="424402" cy="42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A16F3D1-AC92-4258-AC77-488EA420E1C9}">
      <dsp:nvSpPr>
        <dsp:cNvPr id="0" name=""/>
        <dsp:cNvSpPr/>
      </dsp:nvSpPr>
      <dsp:spPr>
        <a:xfrm>
          <a:off x="891244" y="96817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Write what stretching and balance exercises you practice if any</a:t>
          </a:r>
        </a:p>
      </dsp:txBody>
      <dsp:txXfrm>
        <a:off x="891244" y="968173"/>
        <a:ext cx="5022192" cy="771640"/>
      </dsp:txXfrm>
    </dsp:sp>
    <dsp:sp modelId="{52D132ED-1CA0-4A9D-9789-7D178B595975}">
      <dsp:nvSpPr>
        <dsp:cNvPr id="0" name=""/>
        <dsp:cNvSpPr/>
      </dsp:nvSpPr>
      <dsp:spPr>
        <a:xfrm>
          <a:off x="0" y="193272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B747E5-C745-4B8D-B533-0FBEC6D61CBF}">
      <dsp:nvSpPr>
        <dsp:cNvPr id="0" name=""/>
        <dsp:cNvSpPr/>
      </dsp:nvSpPr>
      <dsp:spPr>
        <a:xfrm>
          <a:off x="233421" y="2106342"/>
          <a:ext cx="424402" cy="42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80C5C13-970A-4C9D-A4B8-D600D54D6EA0}">
      <dsp:nvSpPr>
        <dsp:cNvPr id="0" name=""/>
        <dsp:cNvSpPr/>
      </dsp:nvSpPr>
      <dsp:spPr>
        <a:xfrm>
          <a:off x="891244" y="193272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Think about which are your tips for a healthy sleep</a:t>
          </a:r>
        </a:p>
      </dsp:txBody>
      <dsp:txXfrm>
        <a:off x="891244" y="1932723"/>
        <a:ext cx="5022192" cy="771640"/>
      </dsp:txXfrm>
    </dsp:sp>
    <dsp:sp modelId="{E45A8ADD-AC6B-4A01-B448-8934B55D687D}">
      <dsp:nvSpPr>
        <dsp:cNvPr id="0" name=""/>
        <dsp:cNvSpPr/>
      </dsp:nvSpPr>
      <dsp:spPr>
        <a:xfrm>
          <a:off x="0" y="289727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9BD1DA-84D8-4043-B6B1-4D5EA6868110}">
      <dsp:nvSpPr>
        <dsp:cNvPr id="0" name=""/>
        <dsp:cNvSpPr/>
      </dsp:nvSpPr>
      <dsp:spPr>
        <a:xfrm>
          <a:off x="233421" y="3070893"/>
          <a:ext cx="424402" cy="424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DA5FA89-44AB-4508-A9BB-CB9725190BA0}">
      <dsp:nvSpPr>
        <dsp:cNvPr id="0" name=""/>
        <dsp:cNvSpPr/>
      </dsp:nvSpPr>
      <dsp:spPr>
        <a:xfrm>
          <a:off x="891244" y="289727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Write what fruits and vegetables you take with your regular snacks and meals</a:t>
          </a:r>
        </a:p>
      </dsp:txBody>
      <dsp:txXfrm>
        <a:off x="891244" y="2897274"/>
        <a:ext cx="5022192" cy="771640"/>
      </dsp:txXfrm>
    </dsp:sp>
    <dsp:sp modelId="{62AF4E33-7902-45D9-A12D-995234DF5FE4}">
      <dsp:nvSpPr>
        <dsp:cNvPr id="0" name=""/>
        <dsp:cNvSpPr/>
      </dsp:nvSpPr>
      <dsp:spPr>
        <a:xfrm>
          <a:off x="0" y="386182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6A7AC2-E41A-4A45-9BB6-D6A44151514A}">
      <dsp:nvSpPr>
        <dsp:cNvPr id="0" name=""/>
        <dsp:cNvSpPr/>
      </dsp:nvSpPr>
      <dsp:spPr>
        <a:xfrm>
          <a:off x="233421" y="4035443"/>
          <a:ext cx="424402" cy="424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729BED2-7E17-4F8C-81CF-92E4108F520F}">
      <dsp:nvSpPr>
        <dsp:cNvPr id="0" name=""/>
        <dsp:cNvSpPr/>
      </dsp:nvSpPr>
      <dsp:spPr>
        <a:xfrm>
          <a:off x="891244" y="386182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Think about your fasting of animal fats and meat </a:t>
          </a:r>
        </a:p>
      </dsp:txBody>
      <dsp:txXfrm>
        <a:off x="891244" y="3861824"/>
        <a:ext cx="5022192" cy="771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E7C13-1509-4714-857F-A25F5A12094B}">
      <dsp:nvSpPr>
        <dsp:cNvPr id="0" name=""/>
        <dsp:cNvSpPr/>
      </dsp:nvSpPr>
      <dsp:spPr>
        <a:xfrm>
          <a:off x="1182687" y="2139"/>
          <a:ext cx="4730749" cy="110832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790" tIns="281515" rIns="91790" bIns="281515" numCol="1" spcCol="1270" anchor="ctr" anchorCtr="0">
          <a:noAutofit/>
        </a:bodyPr>
        <a:lstStyle/>
        <a:p>
          <a:pPr marL="0" lvl="0" indent="0" algn="l" defTabSz="844550">
            <a:lnSpc>
              <a:spcPct val="90000"/>
            </a:lnSpc>
            <a:spcBef>
              <a:spcPct val="0"/>
            </a:spcBef>
            <a:spcAft>
              <a:spcPct val="35000"/>
            </a:spcAft>
            <a:buNone/>
          </a:pPr>
          <a:r>
            <a:rPr lang="en-US" sz="1900" kern="1200"/>
            <a:t>List the activities that relax you</a:t>
          </a:r>
        </a:p>
      </dsp:txBody>
      <dsp:txXfrm>
        <a:off x="1182687" y="2139"/>
        <a:ext cx="4730749" cy="1108327"/>
      </dsp:txXfrm>
    </dsp:sp>
    <dsp:sp modelId="{39EEF3E0-414A-443E-9359-EC7F666E2DBC}">
      <dsp:nvSpPr>
        <dsp:cNvPr id="0" name=""/>
        <dsp:cNvSpPr/>
      </dsp:nvSpPr>
      <dsp:spPr>
        <a:xfrm>
          <a:off x="0" y="2139"/>
          <a:ext cx="1182687" cy="1108327"/>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84" tIns="109478" rIns="62584" bIns="109478" numCol="1" spcCol="1270" anchor="ctr" anchorCtr="0">
          <a:noAutofit/>
        </a:bodyPr>
        <a:lstStyle/>
        <a:p>
          <a:pPr marL="0" lvl="0" indent="0" algn="ctr" defTabSz="1022350">
            <a:lnSpc>
              <a:spcPct val="90000"/>
            </a:lnSpc>
            <a:spcBef>
              <a:spcPct val="0"/>
            </a:spcBef>
            <a:spcAft>
              <a:spcPct val="35000"/>
            </a:spcAft>
            <a:buNone/>
          </a:pPr>
          <a:r>
            <a:rPr lang="en-US" sz="2300" kern="1200"/>
            <a:t>List</a:t>
          </a:r>
        </a:p>
      </dsp:txBody>
      <dsp:txXfrm>
        <a:off x="0" y="2139"/>
        <a:ext cx="1182687" cy="1108327"/>
      </dsp:txXfrm>
    </dsp:sp>
    <dsp:sp modelId="{4C5A12E0-0787-4DB3-8BEA-3607373F8B2C}">
      <dsp:nvSpPr>
        <dsp:cNvPr id="0" name=""/>
        <dsp:cNvSpPr/>
      </dsp:nvSpPr>
      <dsp:spPr>
        <a:xfrm>
          <a:off x="1182687" y="1176966"/>
          <a:ext cx="4730749" cy="1108327"/>
        </a:xfrm>
        <a:prstGeom prst="rect">
          <a:avLst/>
        </a:prstGeom>
        <a:solidFill>
          <a:schemeClr val="accent2">
            <a:hueOff val="-1130992"/>
            <a:satOff val="3728"/>
            <a:lumOff val="3987"/>
            <a:alphaOff val="0"/>
          </a:schemeClr>
        </a:solidFill>
        <a:ln w="15875" cap="flat" cmpd="sng" algn="ctr">
          <a:solidFill>
            <a:schemeClr val="accent2">
              <a:hueOff val="-1130992"/>
              <a:satOff val="3728"/>
              <a:lumOff val="39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790" tIns="281515" rIns="91790" bIns="281515" numCol="1" spcCol="1270" anchor="ctr" anchorCtr="0">
          <a:noAutofit/>
        </a:bodyPr>
        <a:lstStyle/>
        <a:p>
          <a:pPr marL="0" lvl="0" indent="0" algn="l" defTabSz="844550">
            <a:lnSpc>
              <a:spcPct val="90000"/>
            </a:lnSpc>
            <a:spcBef>
              <a:spcPct val="0"/>
            </a:spcBef>
            <a:spcAft>
              <a:spcPct val="35000"/>
            </a:spcAft>
            <a:buNone/>
          </a:pPr>
          <a:r>
            <a:rPr lang="en-US" sz="1900" kern="1200"/>
            <a:t>Meditate about the music you like</a:t>
          </a:r>
        </a:p>
      </dsp:txBody>
      <dsp:txXfrm>
        <a:off x="1182687" y="1176966"/>
        <a:ext cx="4730749" cy="1108327"/>
      </dsp:txXfrm>
    </dsp:sp>
    <dsp:sp modelId="{904CE88A-5AA6-4B97-BF63-BCD7FEA77DB3}">
      <dsp:nvSpPr>
        <dsp:cNvPr id="0" name=""/>
        <dsp:cNvSpPr/>
      </dsp:nvSpPr>
      <dsp:spPr>
        <a:xfrm>
          <a:off x="0" y="1176966"/>
          <a:ext cx="1182687" cy="1108327"/>
        </a:xfrm>
        <a:prstGeom prst="rect">
          <a:avLst/>
        </a:prstGeom>
        <a:solidFill>
          <a:schemeClr val="lt1">
            <a:hueOff val="0"/>
            <a:satOff val="0"/>
            <a:lumOff val="0"/>
            <a:alphaOff val="0"/>
          </a:schemeClr>
        </a:solidFill>
        <a:ln w="15875" cap="flat" cmpd="sng" algn="ctr">
          <a:solidFill>
            <a:schemeClr val="accent2">
              <a:hueOff val="-1130992"/>
              <a:satOff val="3728"/>
              <a:lumOff val="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84" tIns="109478" rIns="62584" bIns="109478" numCol="1" spcCol="1270" anchor="ctr" anchorCtr="0">
          <a:noAutofit/>
        </a:bodyPr>
        <a:lstStyle/>
        <a:p>
          <a:pPr marL="0" lvl="0" indent="0" algn="ctr" defTabSz="1022350">
            <a:lnSpc>
              <a:spcPct val="90000"/>
            </a:lnSpc>
            <a:spcBef>
              <a:spcPct val="0"/>
            </a:spcBef>
            <a:spcAft>
              <a:spcPct val="35000"/>
            </a:spcAft>
            <a:buNone/>
          </a:pPr>
          <a:r>
            <a:rPr lang="en-US" sz="2300" kern="1200"/>
            <a:t>Meditate about</a:t>
          </a:r>
        </a:p>
      </dsp:txBody>
      <dsp:txXfrm>
        <a:off x="0" y="1176966"/>
        <a:ext cx="1182687" cy="1108327"/>
      </dsp:txXfrm>
    </dsp:sp>
    <dsp:sp modelId="{AAA71A3B-9CE0-4C7F-9EB5-E39692F2DA4F}">
      <dsp:nvSpPr>
        <dsp:cNvPr id="0" name=""/>
        <dsp:cNvSpPr/>
      </dsp:nvSpPr>
      <dsp:spPr>
        <a:xfrm>
          <a:off x="1182687" y="2351793"/>
          <a:ext cx="4730749" cy="1108327"/>
        </a:xfrm>
        <a:prstGeom prst="rect">
          <a:avLst/>
        </a:prstGeom>
        <a:solidFill>
          <a:schemeClr val="accent2">
            <a:hueOff val="-2261984"/>
            <a:satOff val="7457"/>
            <a:lumOff val="7974"/>
            <a:alphaOff val="0"/>
          </a:schemeClr>
        </a:solidFill>
        <a:ln w="15875" cap="flat" cmpd="sng" algn="ctr">
          <a:solidFill>
            <a:schemeClr val="accent2">
              <a:hueOff val="-2261984"/>
              <a:satOff val="7457"/>
              <a:lumOff val="797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790" tIns="281515" rIns="91790" bIns="281515" numCol="1" spcCol="1270" anchor="ctr" anchorCtr="0">
          <a:noAutofit/>
        </a:bodyPr>
        <a:lstStyle/>
        <a:p>
          <a:pPr marL="0" lvl="0" indent="0" algn="l" defTabSz="844550">
            <a:lnSpc>
              <a:spcPct val="90000"/>
            </a:lnSpc>
            <a:spcBef>
              <a:spcPct val="0"/>
            </a:spcBef>
            <a:spcAft>
              <a:spcPct val="35000"/>
            </a:spcAft>
            <a:buNone/>
          </a:pPr>
          <a:r>
            <a:rPr lang="en-US" sz="1900" kern="1200"/>
            <a:t>Reflect about what makes you feel pleasant</a:t>
          </a:r>
        </a:p>
      </dsp:txBody>
      <dsp:txXfrm>
        <a:off x="1182687" y="2351793"/>
        <a:ext cx="4730749" cy="1108327"/>
      </dsp:txXfrm>
    </dsp:sp>
    <dsp:sp modelId="{531EC68B-2376-43A8-B249-32D17E4C47A2}">
      <dsp:nvSpPr>
        <dsp:cNvPr id="0" name=""/>
        <dsp:cNvSpPr/>
      </dsp:nvSpPr>
      <dsp:spPr>
        <a:xfrm>
          <a:off x="0" y="2351793"/>
          <a:ext cx="1182687" cy="1108327"/>
        </a:xfrm>
        <a:prstGeom prst="rect">
          <a:avLst/>
        </a:prstGeom>
        <a:solidFill>
          <a:schemeClr val="lt1">
            <a:hueOff val="0"/>
            <a:satOff val="0"/>
            <a:lumOff val="0"/>
            <a:alphaOff val="0"/>
          </a:schemeClr>
        </a:solidFill>
        <a:ln w="15875" cap="flat" cmpd="sng" algn="ctr">
          <a:solidFill>
            <a:schemeClr val="accent2">
              <a:hueOff val="-2261984"/>
              <a:satOff val="7457"/>
              <a:lumOff val="79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84" tIns="109478" rIns="62584" bIns="109478" numCol="1" spcCol="1270" anchor="ctr" anchorCtr="0">
          <a:noAutofit/>
        </a:bodyPr>
        <a:lstStyle/>
        <a:p>
          <a:pPr marL="0" lvl="0" indent="0" algn="ctr" defTabSz="1022350">
            <a:lnSpc>
              <a:spcPct val="90000"/>
            </a:lnSpc>
            <a:spcBef>
              <a:spcPct val="0"/>
            </a:spcBef>
            <a:spcAft>
              <a:spcPct val="35000"/>
            </a:spcAft>
            <a:buNone/>
          </a:pPr>
          <a:r>
            <a:rPr lang="en-US" sz="2300" kern="1200"/>
            <a:t>Reflect about</a:t>
          </a:r>
        </a:p>
      </dsp:txBody>
      <dsp:txXfrm>
        <a:off x="0" y="2351793"/>
        <a:ext cx="1182687" cy="1108327"/>
      </dsp:txXfrm>
    </dsp:sp>
    <dsp:sp modelId="{81A678CF-0212-4EF6-9CA8-9BDC63643052}">
      <dsp:nvSpPr>
        <dsp:cNvPr id="0" name=""/>
        <dsp:cNvSpPr/>
      </dsp:nvSpPr>
      <dsp:spPr>
        <a:xfrm>
          <a:off x="1182687" y="3526620"/>
          <a:ext cx="4730749" cy="1108327"/>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790" tIns="281515" rIns="91790" bIns="281515" numCol="1" spcCol="1270" anchor="ctr" anchorCtr="0">
          <a:noAutofit/>
        </a:bodyPr>
        <a:lstStyle/>
        <a:p>
          <a:pPr marL="0" lvl="0" indent="0" algn="l" defTabSz="844550">
            <a:lnSpc>
              <a:spcPct val="90000"/>
            </a:lnSpc>
            <a:spcBef>
              <a:spcPct val="0"/>
            </a:spcBef>
            <a:spcAft>
              <a:spcPct val="35000"/>
            </a:spcAft>
            <a:buNone/>
          </a:pPr>
          <a:r>
            <a:rPr lang="en-US" sz="1900" kern="1200"/>
            <a:t>Write about happy things and people who make you happy </a:t>
          </a:r>
        </a:p>
      </dsp:txBody>
      <dsp:txXfrm>
        <a:off x="1182687" y="3526620"/>
        <a:ext cx="4730749" cy="1108327"/>
      </dsp:txXfrm>
    </dsp:sp>
    <dsp:sp modelId="{01D64D5F-C14C-47DE-B6A0-6BD6E0A367DC}">
      <dsp:nvSpPr>
        <dsp:cNvPr id="0" name=""/>
        <dsp:cNvSpPr/>
      </dsp:nvSpPr>
      <dsp:spPr>
        <a:xfrm>
          <a:off x="0" y="3526620"/>
          <a:ext cx="1182687" cy="1108327"/>
        </a:xfrm>
        <a:prstGeom prst="rect">
          <a:avLst/>
        </a:prstGeom>
        <a:solidFill>
          <a:schemeClr val="lt1">
            <a:hueOff val="0"/>
            <a:satOff val="0"/>
            <a:lumOff val="0"/>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84" tIns="109478" rIns="62584" bIns="109478" numCol="1" spcCol="1270" anchor="ctr" anchorCtr="0">
          <a:noAutofit/>
        </a:bodyPr>
        <a:lstStyle/>
        <a:p>
          <a:pPr marL="0" lvl="0" indent="0" algn="ctr" defTabSz="1022350">
            <a:lnSpc>
              <a:spcPct val="90000"/>
            </a:lnSpc>
            <a:spcBef>
              <a:spcPct val="0"/>
            </a:spcBef>
            <a:spcAft>
              <a:spcPct val="35000"/>
            </a:spcAft>
            <a:buNone/>
          </a:pPr>
          <a:r>
            <a:rPr lang="en-US" sz="2300" kern="1200"/>
            <a:t>Write about</a:t>
          </a:r>
        </a:p>
      </dsp:txBody>
      <dsp:txXfrm>
        <a:off x="0" y="3526620"/>
        <a:ext cx="1182687" cy="1108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A84AC-58E1-41CD-B810-84791C8268A9}">
      <dsp:nvSpPr>
        <dsp:cNvPr id="0" name=""/>
        <dsp:cNvSpPr/>
      </dsp:nvSpPr>
      <dsp:spPr>
        <a:xfrm>
          <a:off x="0" y="3803416"/>
          <a:ext cx="5913437" cy="832094"/>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List social activities you are involved in, to better the community and the world</a:t>
          </a:r>
        </a:p>
      </dsp:txBody>
      <dsp:txXfrm>
        <a:off x="0" y="3803416"/>
        <a:ext cx="5913437" cy="832094"/>
      </dsp:txXfrm>
    </dsp:sp>
    <dsp:sp modelId="{6F42B7EA-9865-4EAE-BCEC-6425BB24E8B2}">
      <dsp:nvSpPr>
        <dsp:cNvPr id="0" name=""/>
        <dsp:cNvSpPr/>
      </dsp:nvSpPr>
      <dsp:spPr>
        <a:xfrm rot="10800000">
          <a:off x="0" y="2536136"/>
          <a:ext cx="5913437" cy="1279761"/>
        </a:xfrm>
        <a:prstGeom prst="upArrowCallou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What makes your relations great ?</a:t>
          </a:r>
        </a:p>
      </dsp:txBody>
      <dsp:txXfrm rot="10800000">
        <a:off x="0" y="2536136"/>
        <a:ext cx="5913437" cy="831550"/>
      </dsp:txXfrm>
    </dsp:sp>
    <dsp:sp modelId="{24B0F994-6903-4E1A-8D58-53C0B57C2293}">
      <dsp:nvSpPr>
        <dsp:cNvPr id="0" name=""/>
        <dsp:cNvSpPr/>
      </dsp:nvSpPr>
      <dsp:spPr>
        <a:xfrm rot="10800000">
          <a:off x="0" y="1268856"/>
          <a:ext cx="5913437" cy="1279761"/>
        </a:xfrm>
        <a:prstGeom prst="upArrowCallou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What social circumstances benefit you the most ?</a:t>
          </a:r>
        </a:p>
      </dsp:txBody>
      <dsp:txXfrm rot="10800000">
        <a:off x="0" y="1268856"/>
        <a:ext cx="5913437" cy="831550"/>
      </dsp:txXfrm>
    </dsp:sp>
    <dsp:sp modelId="{F1C1279F-7CC0-4211-A036-3B7C88A72FC3}">
      <dsp:nvSpPr>
        <dsp:cNvPr id="0" name=""/>
        <dsp:cNvSpPr/>
      </dsp:nvSpPr>
      <dsp:spPr>
        <a:xfrm rot="10800000">
          <a:off x="0" y="1576"/>
          <a:ext cx="5913437" cy="127976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Reflect about ways you can express your gratitude and support to friends and close groups</a:t>
          </a:r>
        </a:p>
      </dsp:txBody>
      <dsp:txXfrm rot="10800000">
        <a:off x="0" y="1576"/>
        <a:ext cx="5913437" cy="831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83B37-082E-47E3-B917-CF690D03EB80}">
      <dsp:nvSpPr>
        <dsp:cNvPr id="0" name=""/>
        <dsp:cNvSpPr/>
      </dsp:nvSpPr>
      <dsp:spPr>
        <a:xfrm>
          <a:off x="0" y="3803416"/>
          <a:ext cx="5913437" cy="832094"/>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What are your well-being routines you have during your day</a:t>
          </a:r>
        </a:p>
      </dsp:txBody>
      <dsp:txXfrm>
        <a:off x="0" y="3803416"/>
        <a:ext cx="5913437" cy="832094"/>
      </dsp:txXfrm>
    </dsp:sp>
    <dsp:sp modelId="{49FFBA85-F4CA-4BF0-847F-9236C173BB3F}">
      <dsp:nvSpPr>
        <dsp:cNvPr id="0" name=""/>
        <dsp:cNvSpPr/>
      </dsp:nvSpPr>
      <dsp:spPr>
        <a:xfrm rot="10800000">
          <a:off x="0" y="2536136"/>
          <a:ext cx="5913437" cy="1279761"/>
        </a:xfrm>
        <a:prstGeom prst="upArrowCallou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What habits bring you the most productivity and make you feel in charge?</a:t>
          </a:r>
        </a:p>
      </dsp:txBody>
      <dsp:txXfrm rot="10800000">
        <a:off x="0" y="2536136"/>
        <a:ext cx="5913437" cy="831550"/>
      </dsp:txXfrm>
    </dsp:sp>
    <dsp:sp modelId="{2DB2AC0A-DBFD-43F4-9409-0D302AD7AB06}">
      <dsp:nvSpPr>
        <dsp:cNvPr id="0" name=""/>
        <dsp:cNvSpPr/>
      </dsp:nvSpPr>
      <dsp:spPr>
        <a:xfrm rot="10800000">
          <a:off x="0" y="1268856"/>
          <a:ext cx="5913437" cy="1279761"/>
        </a:xfrm>
        <a:prstGeom prst="upArrowCallou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Describe in what environments you are most productive</a:t>
          </a:r>
        </a:p>
      </dsp:txBody>
      <dsp:txXfrm rot="10800000">
        <a:off x="0" y="1268856"/>
        <a:ext cx="5913437" cy="831550"/>
      </dsp:txXfrm>
    </dsp:sp>
    <dsp:sp modelId="{8327230B-71A0-458C-98B5-204B5FEAC23C}">
      <dsp:nvSpPr>
        <dsp:cNvPr id="0" name=""/>
        <dsp:cNvSpPr/>
      </dsp:nvSpPr>
      <dsp:spPr>
        <a:xfrm rot="10800000">
          <a:off x="0" y="1576"/>
          <a:ext cx="5913437" cy="127976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Is you office an ergonomic space ?</a:t>
          </a:r>
        </a:p>
      </dsp:txBody>
      <dsp:txXfrm rot="10800000">
        <a:off x="0" y="1576"/>
        <a:ext cx="5913437" cy="831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E9474-C15A-4E57-A82D-9D52136C77DA}">
      <dsp:nvSpPr>
        <dsp:cNvPr id="0" name=""/>
        <dsp:cNvSpPr/>
      </dsp:nvSpPr>
      <dsp:spPr>
        <a:xfrm>
          <a:off x="525221" y="2832"/>
          <a:ext cx="2315711" cy="1389426"/>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Reflect  how you can attract abundance, </a:t>
          </a:r>
        </a:p>
      </dsp:txBody>
      <dsp:txXfrm>
        <a:off x="525221" y="2832"/>
        <a:ext cx="2315711" cy="1389426"/>
      </dsp:txXfrm>
    </dsp:sp>
    <dsp:sp modelId="{CB240957-76BF-41FD-8D69-F74BF86673BC}">
      <dsp:nvSpPr>
        <dsp:cNvPr id="0" name=""/>
        <dsp:cNvSpPr/>
      </dsp:nvSpPr>
      <dsp:spPr>
        <a:xfrm>
          <a:off x="3072504" y="2832"/>
          <a:ext cx="2315711" cy="1389426"/>
        </a:xfrm>
        <a:prstGeom prst="rect">
          <a:avLst/>
        </a:prstGeom>
        <a:solidFill>
          <a:schemeClr val="accent2">
            <a:hueOff val="-848244"/>
            <a:satOff val="2796"/>
            <a:lumOff val="299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how are you generally most easier getting your money </a:t>
          </a:r>
        </a:p>
      </dsp:txBody>
      <dsp:txXfrm>
        <a:off x="3072504" y="2832"/>
        <a:ext cx="2315711" cy="1389426"/>
      </dsp:txXfrm>
    </dsp:sp>
    <dsp:sp modelId="{C73DA5D9-F9B2-4028-B7E5-D778D1B266DF}">
      <dsp:nvSpPr>
        <dsp:cNvPr id="0" name=""/>
        <dsp:cNvSpPr/>
      </dsp:nvSpPr>
      <dsp:spPr>
        <a:xfrm>
          <a:off x="525221" y="1623830"/>
          <a:ext cx="2315711" cy="1389426"/>
        </a:xfrm>
        <a:prstGeom prst="rect">
          <a:avLst/>
        </a:prstGeom>
        <a:solidFill>
          <a:schemeClr val="accent2">
            <a:hueOff val="-1696488"/>
            <a:satOff val="5592"/>
            <a:lumOff val="598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Focus and write about how you can avoid wastes</a:t>
          </a:r>
        </a:p>
      </dsp:txBody>
      <dsp:txXfrm>
        <a:off x="525221" y="1623830"/>
        <a:ext cx="2315711" cy="1389426"/>
      </dsp:txXfrm>
    </dsp:sp>
    <dsp:sp modelId="{CC9EDD20-93F8-4C46-8A75-EA5334501078}">
      <dsp:nvSpPr>
        <dsp:cNvPr id="0" name=""/>
        <dsp:cNvSpPr/>
      </dsp:nvSpPr>
      <dsp:spPr>
        <a:xfrm>
          <a:off x="3072504" y="1623830"/>
          <a:ext cx="2315711" cy="1389426"/>
        </a:xfrm>
        <a:prstGeom prst="rect">
          <a:avLst/>
        </a:prstGeom>
        <a:solidFill>
          <a:schemeClr val="accent2">
            <a:hueOff val="-2544732"/>
            <a:satOff val="8389"/>
            <a:lumOff val="897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Do you invest in charitable projects</a:t>
          </a:r>
        </a:p>
      </dsp:txBody>
      <dsp:txXfrm>
        <a:off x="3072504" y="1623830"/>
        <a:ext cx="2315711" cy="1389426"/>
      </dsp:txXfrm>
    </dsp:sp>
    <dsp:sp modelId="{B6CA692F-27D9-42B6-9404-9FFA543E99FA}">
      <dsp:nvSpPr>
        <dsp:cNvPr id="0" name=""/>
        <dsp:cNvSpPr/>
      </dsp:nvSpPr>
      <dsp:spPr>
        <a:xfrm>
          <a:off x="1798862" y="3244828"/>
          <a:ext cx="2315711" cy="1389426"/>
        </a:xfrm>
        <a:prstGeom prst="rect">
          <a:avLst/>
        </a:prstGeom>
        <a:solidFill>
          <a:schemeClr val="accent2">
            <a:hueOff val="-3392975"/>
            <a:satOff val="11185"/>
            <a:lumOff val="119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List ways you can increase your financial knowledge</a:t>
          </a:r>
        </a:p>
      </dsp:txBody>
      <dsp:txXfrm>
        <a:off x="1798862" y="3244828"/>
        <a:ext cx="2315711" cy="13894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F3113-6A10-4731-9684-5B214447A59A}">
      <dsp:nvSpPr>
        <dsp:cNvPr id="0" name=""/>
        <dsp:cNvSpPr/>
      </dsp:nvSpPr>
      <dsp:spPr>
        <a:xfrm>
          <a:off x="1172" y="0"/>
          <a:ext cx="4572395" cy="344963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482" tIns="330200" rIns="356482" bIns="330200" numCol="1" spcCol="1270" anchor="t" anchorCtr="0">
          <a:noAutofit/>
        </a:bodyPr>
        <a:lstStyle/>
        <a:p>
          <a:pPr marL="0" lvl="0" indent="0" algn="l" defTabSz="1155700">
            <a:lnSpc>
              <a:spcPct val="90000"/>
            </a:lnSpc>
            <a:spcBef>
              <a:spcPct val="0"/>
            </a:spcBef>
            <a:spcAft>
              <a:spcPct val="35000"/>
            </a:spcAft>
            <a:buNone/>
          </a:pPr>
          <a:r>
            <a:rPr lang="en-US" sz="2600" kern="1200"/>
            <a:t>Reflect about the environmental projects you have involved or would like to involve</a:t>
          </a:r>
        </a:p>
      </dsp:txBody>
      <dsp:txXfrm>
        <a:off x="1172" y="1310862"/>
        <a:ext cx="4572395" cy="2069782"/>
      </dsp:txXfrm>
    </dsp:sp>
    <dsp:sp modelId="{958C6CE2-796F-446D-B603-845BDAB6FE35}">
      <dsp:nvSpPr>
        <dsp:cNvPr id="0" name=""/>
        <dsp:cNvSpPr/>
      </dsp:nvSpPr>
      <dsp:spPr>
        <a:xfrm>
          <a:off x="1769924" y="344963"/>
          <a:ext cx="1034891" cy="10348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21480" y="496519"/>
        <a:ext cx="731779" cy="731779"/>
      </dsp:txXfrm>
    </dsp:sp>
    <dsp:sp modelId="{6FE33D5E-28FF-4361-AF42-5D33742ABA83}">
      <dsp:nvSpPr>
        <dsp:cNvPr id="0" name=""/>
        <dsp:cNvSpPr/>
      </dsp:nvSpPr>
      <dsp:spPr>
        <a:xfrm>
          <a:off x="1172" y="3449566"/>
          <a:ext cx="4572395" cy="72"/>
        </a:xfrm>
        <a:prstGeom prst="rect">
          <a:avLst/>
        </a:prstGeom>
        <a:solidFill>
          <a:schemeClr val="accent2">
            <a:hueOff val="-1130992"/>
            <a:satOff val="3728"/>
            <a:lumOff val="3987"/>
            <a:alphaOff val="0"/>
          </a:schemeClr>
        </a:solidFill>
        <a:ln w="15875" cap="flat" cmpd="sng" algn="ctr">
          <a:solidFill>
            <a:schemeClr val="accent2">
              <a:hueOff val="-1130992"/>
              <a:satOff val="3728"/>
              <a:lumOff val="39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0EA6407-A9C3-4F91-999C-F525B8517AC2}">
      <dsp:nvSpPr>
        <dsp:cNvPr id="0" name=""/>
        <dsp:cNvSpPr/>
      </dsp:nvSpPr>
      <dsp:spPr>
        <a:xfrm>
          <a:off x="5030807" y="0"/>
          <a:ext cx="4572395" cy="3449638"/>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482" tIns="330200" rIns="356482" bIns="330200" numCol="1" spcCol="1270" anchor="t" anchorCtr="0">
          <a:noAutofit/>
        </a:bodyPr>
        <a:lstStyle/>
        <a:p>
          <a:pPr marL="0" lvl="0" indent="0" algn="l" defTabSz="1155700">
            <a:lnSpc>
              <a:spcPct val="90000"/>
            </a:lnSpc>
            <a:spcBef>
              <a:spcPct val="0"/>
            </a:spcBef>
            <a:spcAft>
              <a:spcPct val="35000"/>
            </a:spcAft>
            <a:buNone/>
          </a:pPr>
          <a:r>
            <a:rPr lang="en-US" sz="2600" kern="1200"/>
            <a:t>Create -develop one of your own that you feel passionate of </a:t>
          </a:r>
        </a:p>
      </dsp:txBody>
      <dsp:txXfrm>
        <a:off x="5030807" y="1310862"/>
        <a:ext cx="4572395" cy="2069782"/>
      </dsp:txXfrm>
    </dsp:sp>
    <dsp:sp modelId="{1E7A6365-050B-40AA-AF69-982433EFEC9C}">
      <dsp:nvSpPr>
        <dsp:cNvPr id="0" name=""/>
        <dsp:cNvSpPr/>
      </dsp:nvSpPr>
      <dsp:spPr>
        <a:xfrm>
          <a:off x="6799559" y="344963"/>
          <a:ext cx="1034891" cy="1034891"/>
        </a:xfrm>
        <a:prstGeom prst="ellipse">
          <a:avLst/>
        </a:prstGeom>
        <a:solidFill>
          <a:schemeClr val="accent2">
            <a:hueOff val="-2261984"/>
            <a:satOff val="7457"/>
            <a:lumOff val="7974"/>
            <a:alphaOff val="0"/>
          </a:schemeClr>
        </a:solidFill>
        <a:ln w="15875" cap="flat" cmpd="sng" algn="ctr">
          <a:solidFill>
            <a:schemeClr val="accent2">
              <a:hueOff val="-2261984"/>
              <a:satOff val="7457"/>
              <a:lumOff val="797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0684" tIns="12700" rIns="8068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6951115" y="496519"/>
        <a:ext cx="731779" cy="731779"/>
      </dsp:txXfrm>
    </dsp:sp>
    <dsp:sp modelId="{B462808F-AE2F-490F-9A79-658FD0B5F04C}">
      <dsp:nvSpPr>
        <dsp:cNvPr id="0" name=""/>
        <dsp:cNvSpPr/>
      </dsp:nvSpPr>
      <dsp:spPr>
        <a:xfrm>
          <a:off x="5030807" y="3449566"/>
          <a:ext cx="4572395" cy="72"/>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5F22-F9FE-49C5-89DD-0034D9BCE8C9}">
      <dsp:nvSpPr>
        <dsp:cNvPr id="0" name=""/>
        <dsp:cNvSpPr/>
      </dsp:nvSpPr>
      <dsp:spPr>
        <a:xfrm>
          <a:off x="0" y="566"/>
          <a:ext cx="5913437" cy="13245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93821F-0496-4E5F-9F2F-099B8F81EF96}">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584E6CF-2984-49EC-A126-A286B24ADCA6}">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dirty="0"/>
            <a:t>What networking activities benefit you? How can you benefit the most of them?</a:t>
          </a:r>
        </a:p>
      </dsp:txBody>
      <dsp:txXfrm>
        <a:off x="1529865" y="566"/>
        <a:ext cx="4383571" cy="1324558"/>
      </dsp:txXfrm>
    </dsp:sp>
    <dsp:sp modelId="{8664E336-2A77-4938-9679-8F7A14085FFC}">
      <dsp:nvSpPr>
        <dsp:cNvPr id="0" name=""/>
        <dsp:cNvSpPr/>
      </dsp:nvSpPr>
      <dsp:spPr>
        <a:xfrm>
          <a:off x="0" y="1656264"/>
          <a:ext cx="5913437" cy="13245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0E74464-E22A-4F9A-982B-07D4DF33510B}">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44964B-968F-4BC0-8CF8-88732043A0B3}">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dirty="0"/>
            <a:t>What authors, books, blogs are inspiring? </a:t>
          </a:r>
        </a:p>
      </dsp:txBody>
      <dsp:txXfrm>
        <a:off x="1529865" y="1656264"/>
        <a:ext cx="4383571" cy="1324558"/>
      </dsp:txXfrm>
    </dsp:sp>
    <dsp:sp modelId="{4088FC8C-0292-44A0-A9A2-B840853C1E61}">
      <dsp:nvSpPr>
        <dsp:cNvPr id="0" name=""/>
        <dsp:cNvSpPr/>
      </dsp:nvSpPr>
      <dsp:spPr>
        <a:xfrm>
          <a:off x="0" y="3311963"/>
          <a:ext cx="5913437" cy="13245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2D655F-93FA-4FFF-BE22-96421360E3CE}">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41CBCF2-784B-4B14-8A70-6730EF122339}">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dirty="0"/>
            <a:t>What activities benefit exploring?</a:t>
          </a:r>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BF5584-ED98-407E-B13F-61A51F0D5608}" type="datetimeFigureOut">
              <a:rPr lang="en-US" smtClean="0"/>
              <a:t>12/4/2020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9CFA8E6-F4E1-4103-8770-F237BF3F882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78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F5584-ED98-407E-B13F-61A51F0D560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A8E6-F4E1-4103-8770-F237BF3F882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666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F5584-ED98-407E-B13F-61A51F0D560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A8E6-F4E1-4103-8770-F237BF3F882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743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F5584-ED98-407E-B13F-61A51F0D560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A8E6-F4E1-4103-8770-F237BF3F882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260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BF5584-ED98-407E-B13F-61A51F0D5608}"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FA8E6-F4E1-4103-8770-F237BF3F882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79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BF5584-ED98-407E-B13F-61A51F0D5608}"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FA8E6-F4E1-4103-8770-F237BF3F882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729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BF5584-ED98-407E-B13F-61A51F0D5608}"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FA8E6-F4E1-4103-8770-F237BF3F882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2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F5584-ED98-407E-B13F-61A51F0D5608}"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FA8E6-F4E1-4103-8770-F237BF3F882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9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F5584-ED98-407E-B13F-61A51F0D5608}"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FA8E6-F4E1-4103-8770-F237BF3F8825}" type="slidenum">
              <a:rPr lang="en-US" smtClean="0"/>
              <a:t>‹#›</a:t>
            </a:fld>
            <a:endParaRPr lang="en-US"/>
          </a:p>
        </p:txBody>
      </p:sp>
    </p:spTree>
    <p:extLst>
      <p:ext uri="{BB962C8B-B14F-4D97-AF65-F5344CB8AC3E}">
        <p14:creationId xmlns:p14="http://schemas.microsoft.com/office/powerpoint/2010/main" val="100497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BF5584-ED98-407E-B13F-61A51F0D5608}"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FA8E6-F4E1-4103-8770-F237BF3F882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0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FBF5584-ED98-407E-B13F-61A51F0D5608}" type="datetimeFigureOut">
              <a:rPr lang="en-US" smtClean="0"/>
              <a:t>12/4/2020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9CFA8E6-F4E1-4103-8770-F237BF3F882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54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FBF5584-ED98-407E-B13F-61A51F0D5608}" type="datetimeFigureOut">
              <a:rPr lang="en-US" smtClean="0"/>
              <a:t>12/4/2020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9CFA8E6-F4E1-4103-8770-F237BF3F8825}"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398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8673D5-7BC9-4323-A0C6-217D851C72C4}"/>
              </a:ext>
            </a:extLst>
          </p:cNvPr>
          <p:cNvSpPr>
            <a:spLocks noGrp="1"/>
          </p:cNvSpPr>
          <p:nvPr>
            <p:ph type="ctrTitle"/>
          </p:nvPr>
        </p:nvSpPr>
        <p:spPr>
          <a:xfrm>
            <a:off x="1452616" y="962902"/>
            <a:ext cx="4176384" cy="2380828"/>
          </a:xfrm>
        </p:spPr>
        <p:txBody>
          <a:bodyPr>
            <a:normAutofit/>
          </a:bodyPr>
          <a:lstStyle/>
          <a:p>
            <a:r>
              <a:rPr lang="en-US" sz="4800" dirty="0"/>
              <a:t>Wellness Coaching </a:t>
            </a:r>
          </a:p>
        </p:txBody>
      </p:sp>
      <p:sp>
        <p:nvSpPr>
          <p:cNvPr id="3" name="Subtitle 2">
            <a:extLst>
              <a:ext uri="{FF2B5EF4-FFF2-40B4-BE49-F238E27FC236}">
                <a16:creationId xmlns:a16="http://schemas.microsoft.com/office/drawing/2014/main" id="{C66D9D5B-FF7B-4F02-91E3-F00963D78095}"/>
              </a:ext>
            </a:extLst>
          </p:cNvPr>
          <p:cNvSpPr>
            <a:spLocks noGrp="1"/>
          </p:cNvSpPr>
          <p:nvPr>
            <p:ph type="subTitle" idx="1"/>
          </p:nvPr>
        </p:nvSpPr>
        <p:spPr>
          <a:xfrm>
            <a:off x="1452617" y="3531204"/>
            <a:ext cx="4171479" cy="1610643"/>
          </a:xfrm>
        </p:spPr>
        <p:txBody>
          <a:bodyPr>
            <a:normAutofit/>
          </a:bodyPr>
          <a:lstStyle/>
          <a:p>
            <a:r>
              <a:rPr lang="en-US" sz="2800" dirty="0"/>
              <a:t>By Wellness Alliance  -January 2019 </a:t>
            </a:r>
          </a:p>
          <a:p>
            <a:endParaRPr lang="en-US" sz="1600" dirty="0"/>
          </a:p>
        </p:txBody>
      </p:sp>
      <p:cxnSp>
        <p:nvCxnSpPr>
          <p:cNvPr id="14" name="Straight Connector 1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Graphic 6" descr="Plant">
            <a:extLst>
              <a:ext uri="{FF2B5EF4-FFF2-40B4-BE49-F238E27FC236}">
                <a16:creationId xmlns:a16="http://schemas.microsoft.com/office/drawing/2014/main" id="{B929408A-DAE5-4989-A8EF-F88FFCC49E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25" name="Picture 1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1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94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4C88E42-785E-4A96-866D-C0AE45F3B591}"/>
              </a:ext>
            </a:extLst>
          </p:cNvPr>
          <p:cNvSpPr>
            <a:spLocks noGrp="1"/>
          </p:cNvSpPr>
          <p:nvPr>
            <p:ph type="title"/>
          </p:nvPr>
        </p:nvSpPr>
        <p:spPr>
          <a:xfrm>
            <a:off x="1451579" y="2303047"/>
            <a:ext cx="3272093" cy="2674198"/>
          </a:xfrm>
        </p:spPr>
        <p:txBody>
          <a:bodyPr anchor="t">
            <a:normAutofit/>
          </a:bodyPr>
          <a:lstStyle/>
          <a:p>
            <a:r>
              <a:rPr lang="en-US" dirty="0"/>
              <a:t>Occupational Wellness </a:t>
            </a:r>
            <a:br>
              <a:rPr lang="en-US" dirty="0"/>
            </a:br>
            <a:endParaRPr lang="en-US"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EF4E89-854E-4C34-A5CA-0C6FABED6373}"/>
              </a:ext>
            </a:extLst>
          </p:cNvPr>
          <p:cNvGraphicFramePr>
            <a:graphicFrameLocks noGrp="1"/>
          </p:cNvGraphicFramePr>
          <p:nvPr>
            <p:ph idx="1"/>
            <p:extLst>
              <p:ext uri="{D42A27DB-BD31-4B8C-83A1-F6EECF244321}">
                <p14:modId xmlns:p14="http://schemas.microsoft.com/office/powerpoint/2010/main" val="105025784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13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D6E4CE2-0C80-4B82-9608-DDD82C615548}"/>
              </a:ext>
            </a:extLst>
          </p:cNvPr>
          <p:cNvSpPr>
            <a:spLocks noGrp="1"/>
          </p:cNvSpPr>
          <p:nvPr>
            <p:ph type="title"/>
          </p:nvPr>
        </p:nvSpPr>
        <p:spPr>
          <a:xfrm>
            <a:off x="1451579" y="2303047"/>
            <a:ext cx="3272093" cy="2674198"/>
          </a:xfrm>
        </p:spPr>
        <p:txBody>
          <a:bodyPr anchor="t">
            <a:normAutofit/>
          </a:bodyPr>
          <a:lstStyle/>
          <a:p>
            <a:r>
              <a:rPr lang="en-US" dirty="0"/>
              <a:t> Financial Wellness </a:t>
            </a:r>
            <a:br>
              <a:rPr lang="en-US" dirty="0"/>
            </a:br>
            <a:endParaRPr lang="en-US" dirty="0"/>
          </a:p>
        </p:txBody>
      </p:sp>
      <p:cxnSp>
        <p:nvCxnSpPr>
          <p:cNvPr id="2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6"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E59D6DF2-F9CF-4491-88EB-99E2C03C5EB9}"/>
              </a:ext>
            </a:extLst>
          </p:cNvPr>
          <p:cNvGraphicFramePr>
            <a:graphicFrameLocks noGrp="1"/>
          </p:cNvGraphicFramePr>
          <p:nvPr>
            <p:ph idx="1"/>
            <p:extLst>
              <p:ext uri="{D42A27DB-BD31-4B8C-83A1-F6EECF244321}">
                <p14:modId xmlns:p14="http://schemas.microsoft.com/office/powerpoint/2010/main" val="249640620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31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EC71ED4-6CEC-45A8-8B79-6AA636C1B8D7}"/>
              </a:ext>
            </a:extLst>
          </p:cNvPr>
          <p:cNvSpPr>
            <a:spLocks noGrp="1"/>
          </p:cNvSpPr>
          <p:nvPr>
            <p:ph type="title"/>
          </p:nvPr>
        </p:nvSpPr>
        <p:spPr>
          <a:xfrm>
            <a:off x="1451581" y="5008500"/>
            <a:ext cx="9603272" cy="960755"/>
          </a:xfrm>
        </p:spPr>
        <p:txBody>
          <a:bodyPr anchor="t">
            <a:normAutofit/>
          </a:bodyPr>
          <a:lstStyle/>
          <a:p>
            <a:r>
              <a:rPr lang="en-US" sz="3000"/>
              <a:t> Environmental Wellness</a:t>
            </a:r>
            <a:br>
              <a:rPr lang="en-US" sz="3000"/>
            </a:br>
            <a:endParaRPr lang="en-US" sz="3000"/>
          </a:p>
        </p:txBody>
      </p:sp>
      <p:cxnSp>
        <p:nvCxnSpPr>
          <p:cNvPr id="14" name="Straight Connector 13">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18" name="Straight Connector 17">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8AFEA1A-D839-44AF-85EA-C7E94309F8DE}"/>
              </a:ext>
            </a:extLst>
          </p:cNvPr>
          <p:cNvGraphicFramePr>
            <a:graphicFrameLocks noGrp="1"/>
          </p:cNvGraphicFramePr>
          <p:nvPr>
            <p:ph idx="1"/>
            <p:extLst>
              <p:ext uri="{D42A27DB-BD31-4B8C-83A1-F6EECF244321}">
                <p14:modId xmlns:p14="http://schemas.microsoft.com/office/powerpoint/2010/main" val="3240279248"/>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17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0226789-FDCC-45AC-A990-FBA45D263334}"/>
              </a:ext>
            </a:extLst>
          </p:cNvPr>
          <p:cNvSpPr>
            <a:spLocks noGrp="1"/>
          </p:cNvSpPr>
          <p:nvPr>
            <p:ph type="title"/>
          </p:nvPr>
        </p:nvSpPr>
        <p:spPr>
          <a:xfrm>
            <a:off x="1451579" y="2303047"/>
            <a:ext cx="3272093" cy="2674198"/>
          </a:xfrm>
        </p:spPr>
        <p:txBody>
          <a:bodyPr anchor="t">
            <a:normAutofit/>
          </a:bodyPr>
          <a:lstStyle/>
          <a:p>
            <a:r>
              <a:rPr lang="en-US" dirty="0"/>
              <a:t>Intellectual Wellness</a:t>
            </a:r>
            <a:br>
              <a:rPr lang="en-US" dirty="0"/>
            </a:br>
            <a:endParaRPr lang="en-US"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B89EF2A-8F66-4543-BB18-24809D56019C}"/>
              </a:ext>
            </a:extLst>
          </p:cNvPr>
          <p:cNvGraphicFramePr>
            <a:graphicFrameLocks noGrp="1"/>
          </p:cNvGraphicFramePr>
          <p:nvPr>
            <p:ph idx="1"/>
            <p:extLst>
              <p:ext uri="{D42A27DB-BD31-4B8C-83A1-F6EECF244321}">
                <p14:modId xmlns:p14="http://schemas.microsoft.com/office/powerpoint/2010/main" val="309951292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713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106FE00-67E5-4383-B0FE-6448BFE966BA}"/>
              </a:ext>
            </a:extLst>
          </p:cNvPr>
          <p:cNvSpPr>
            <a:spLocks noGrp="1"/>
          </p:cNvSpPr>
          <p:nvPr>
            <p:ph type="title"/>
          </p:nvPr>
        </p:nvSpPr>
        <p:spPr>
          <a:xfrm>
            <a:off x="1451581" y="5008500"/>
            <a:ext cx="9603272" cy="960755"/>
          </a:xfrm>
        </p:spPr>
        <p:txBody>
          <a:bodyPr anchor="t">
            <a:normAutofit/>
          </a:bodyPr>
          <a:lstStyle/>
          <a:p>
            <a:r>
              <a:rPr lang="en-US" sz="3000"/>
              <a:t>Spiritual Wellness</a:t>
            </a:r>
            <a:br>
              <a:rPr lang="en-US" sz="3000"/>
            </a:br>
            <a:endParaRPr lang="en-US" sz="3000"/>
          </a:p>
        </p:txBody>
      </p:sp>
      <p:cxnSp>
        <p:nvCxnSpPr>
          <p:cNvPr id="24" name="Straight Connector 13">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15">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26" name="Straight Connector 17">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2">
            <a:extLst>
              <a:ext uri="{FF2B5EF4-FFF2-40B4-BE49-F238E27FC236}">
                <a16:creationId xmlns:a16="http://schemas.microsoft.com/office/drawing/2014/main" id="{A4A4B461-4581-4B6E-8919-3E33B5E35A70}"/>
              </a:ext>
            </a:extLst>
          </p:cNvPr>
          <p:cNvGraphicFramePr>
            <a:graphicFrameLocks noGrp="1"/>
          </p:cNvGraphicFramePr>
          <p:nvPr>
            <p:ph idx="1"/>
            <p:extLst>
              <p:ext uri="{D42A27DB-BD31-4B8C-83A1-F6EECF244321}">
                <p14:modId xmlns:p14="http://schemas.microsoft.com/office/powerpoint/2010/main" val="4276718039"/>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1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16143E9-1970-40B8-885C-80110D84DFDC}"/>
              </a:ext>
            </a:extLst>
          </p:cNvPr>
          <p:cNvSpPr>
            <a:spLocks noGrp="1"/>
          </p:cNvSpPr>
          <p:nvPr>
            <p:ph type="title"/>
          </p:nvPr>
        </p:nvSpPr>
        <p:spPr>
          <a:xfrm>
            <a:off x="1451579" y="2303047"/>
            <a:ext cx="3272093" cy="2674198"/>
          </a:xfrm>
        </p:spPr>
        <p:txBody>
          <a:bodyPr anchor="t">
            <a:normAutofit/>
          </a:bodyPr>
          <a:lstStyle/>
          <a:p>
            <a:r>
              <a:rPr lang="en-US" dirty="0"/>
              <a:t>First Session - CREATE A WELLNESS VISION</a:t>
            </a:r>
            <a:br>
              <a:rPr lang="en-US" dirty="0"/>
            </a:br>
            <a:endParaRPr lang="en-US" dirty="0"/>
          </a:p>
        </p:txBody>
      </p:sp>
      <p:cxnSp>
        <p:nvCxnSpPr>
          <p:cNvPr id="2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6"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2">
            <a:extLst>
              <a:ext uri="{FF2B5EF4-FFF2-40B4-BE49-F238E27FC236}">
                <a16:creationId xmlns:a16="http://schemas.microsoft.com/office/drawing/2014/main" id="{0EDB5E3F-8B5C-4391-990A-3AD0E3DCC7F3}"/>
              </a:ext>
            </a:extLst>
          </p:cNvPr>
          <p:cNvGraphicFramePr>
            <a:graphicFrameLocks noGrp="1"/>
          </p:cNvGraphicFramePr>
          <p:nvPr>
            <p:ph idx="1"/>
            <p:extLst>
              <p:ext uri="{D42A27DB-BD31-4B8C-83A1-F6EECF244321}">
                <p14:modId xmlns:p14="http://schemas.microsoft.com/office/powerpoint/2010/main" val="26340214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62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BDE0-96A9-4CE3-A3E9-1FF94554E77A}"/>
              </a:ext>
            </a:extLst>
          </p:cNvPr>
          <p:cNvSpPr>
            <a:spLocks noGrp="1"/>
          </p:cNvSpPr>
          <p:nvPr>
            <p:ph type="title"/>
          </p:nvPr>
        </p:nvSpPr>
        <p:spPr>
          <a:xfrm>
            <a:off x="1451579" y="804519"/>
            <a:ext cx="9603275" cy="1049235"/>
          </a:xfrm>
        </p:spPr>
        <p:txBody>
          <a:bodyPr/>
          <a:lstStyle/>
          <a:p>
            <a:r>
              <a:rPr lang="en-US"/>
              <a:t>First Session-client past successes &amp; motivators</a:t>
            </a:r>
            <a:endParaRPr lang="en-US" dirty="0"/>
          </a:p>
        </p:txBody>
      </p:sp>
      <p:sp>
        <p:nvSpPr>
          <p:cNvPr id="3" name="Content Placeholder 2">
            <a:extLst>
              <a:ext uri="{FF2B5EF4-FFF2-40B4-BE49-F238E27FC236}">
                <a16:creationId xmlns:a16="http://schemas.microsoft.com/office/drawing/2014/main" id="{A79E2877-D6E8-4401-8259-DF7C56F550A9}"/>
              </a:ext>
            </a:extLst>
          </p:cNvPr>
          <p:cNvSpPr>
            <a:spLocks noGrp="1"/>
          </p:cNvSpPr>
          <p:nvPr>
            <p:ph idx="1"/>
          </p:nvPr>
        </p:nvSpPr>
        <p:spPr>
          <a:xfrm>
            <a:off x="1451579" y="2005793"/>
            <a:ext cx="9603275" cy="3450613"/>
          </a:xfrm>
        </p:spPr>
        <p:txBody>
          <a:bodyPr>
            <a:normAutofit fontScale="77500" lnSpcReduction="20000"/>
          </a:bodyPr>
          <a:lstStyle/>
          <a:p>
            <a:r>
              <a:rPr lang="en-US">
                <a:solidFill>
                  <a:srgbClr val="C00000"/>
                </a:solidFill>
              </a:rPr>
              <a:t>Discover the client’s motivators</a:t>
            </a:r>
            <a:r>
              <a:rPr lang="en-US"/>
              <a:t>: What are the benefits of making changes now? What is the driving force</a:t>
            </a:r>
          </a:p>
          <a:p>
            <a:r>
              <a:rPr lang="en-US"/>
              <a:t>behind the desire to change now?</a:t>
            </a:r>
          </a:p>
          <a:p>
            <a:r>
              <a:rPr lang="en-US"/>
              <a:t>Support the client in visualizing their vision and describing it in detail: </a:t>
            </a:r>
            <a:r>
              <a:rPr lang="en-US">
                <a:solidFill>
                  <a:srgbClr val="C00000"/>
                </a:solidFill>
              </a:rPr>
              <a:t>What are the most important elements</a:t>
            </a:r>
          </a:p>
          <a:p>
            <a:r>
              <a:rPr lang="en-US">
                <a:solidFill>
                  <a:srgbClr val="C00000"/>
                </a:solidFill>
              </a:rPr>
              <a:t>in your vision? </a:t>
            </a:r>
            <a:r>
              <a:rPr lang="en-US"/>
              <a:t>Tell me what your vision looks like. Paint me a picture. What would you look and feel like at</a:t>
            </a:r>
          </a:p>
          <a:p>
            <a:r>
              <a:rPr lang="en-US"/>
              <a:t>your ideal level of wellness</a:t>
            </a:r>
            <a:r>
              <a:rPr lang="en-US">
                <a:solidFill>
                  <a:srgbClr val="C00000"/>
                </a:solidFill>
              </a:rPr>
              <a:t>? What kind of person do you want to be when it comes to your health and</a:t>
            </a:r>
          </a:p>
          <a:p>
            <a:r>
              <a:rPr lang="en-US">
                <a:solidFill>
                  <a:srgbClr val="C00000"/>
                </a:solidFill>
              </a:rPr>
              <a:t>wellbeing?</a:t>
            </a:r>
          </a:p>
          <a:p>
            <a:r>
              <a:rPr lang="en-US">
                <a:solidFill>
                  <a:srgbClr val="C00000"/>
                </a:solidFill>
              </a:rPr>
              <a:t>Discover previous positive experiences </a:t>
            </a:r>
            <a:r>
              <a:rPr lang="en-US"/>
              <a:t>with elements of the vision: </a:t>
            </a:r>
            <a:r>
              <a:rPr lang="en-US">
                <a:solidFill>
                  <a:srgbClr val="C00000"/>
                </a:solidFill>
              </a:rPr>
              <a:t>What have been your best experiences to</a:t>
            </a:r>
          </a:p>
          <a:p>
            <a:r>
              <a:rPr lang="en-US">
                <a:solidFill>
                  <a:srgbClr val="C00000"/>
                </a:solidFill>
              </a:rPr>
              <a:t>date with the key elements of your vision, times when you felt alive and fully engaged? Tell one or two stories,</a:t>
            </a:r>
          </a:p>
          <a:p>
            <a:r>
              <a:rPr lang="en-US">
                <a:solidFill>
                  <a:srgbClr val="C00000"/>
                </a:solidFill>
              </a:rPr>
              <a:t>in detail.</a:t>
            </a:r>
          </a:p>
          <a:p>
            <a:endParaRPr lang="en-US" dirty="0"/>
          </a:p>
        </p:txBody>
      </p:sp>
    </p:spTree>
    <p:extLst>
      <p:ext uri="{BB962C8B-B14F-4D97-AF65-F5344CB8AC3E}">
        <p14:creationId xmlns:p14="http://schemas.microsoft.com/office/powerpoint/2010/main" val="123367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5F6B184-0BF0-411C-8395-0763014D2079}"/>
              </a:ext>
            </a:extLst>
          </p:cNvPr>
          <p:cNvSpPr>
            <a:spLocks noGrp="1"/>
          </p:cNvSpPr>
          <p:nvPr>
            <p:ph type="title"/>
          </p:nvPr>
        </p:nvSpPr>
        <p:spPr>
          <a:xfrm>
            <a:off x="1451579" y="2303047"/>
            <a:ext cx="3272093" cy="2674198"/>
          </a:xfrm>
        </p:spPr>
        <p:txBody>
          <a:bodyPr anchor="t">
            <a:normAutofit/>
          </a:bodyPr>
          <a:lstStyle/>
          <a:p>
            <a:r>
              <a:rPr lang="en-US" dirty="0"/>
              <a:t>First session – client strengths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0792A4A-5167-4287-9A12-2B30448CC5DB}"/>
              </a:ext>
            </a:extLst>
          </p:cNvPr>
          <p:cNvGraphicFramePr>
            <a:graphicFrameLocks noGrp="1"/>
          </p:cNvGraphicFramePr>
          <p:nvPr>
            <p:ph idx="1"/>
            <p:extLst>
              <p:ext uri="{D42A27DB-BD31-4B8C-83A1-F6EECF244321}">
                <p14:modId xmlns:p14="http://schemas.microsoft.com/office/powerpoint/2010/main" val="109114553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10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4EA16A8-87F9-453F-A4FE-388D89CB8959}"/>
              </a:ext>
            </a:extLst>
          </p:cNvPr>
          <p:cNvSpPr>
            <a:spLocks noGrp="1"/>
          </p:cNvSpPr>
          <p:nvPr>
            <p:ph type="title"/>
          </p:nvPr>
        </p:nvSpPr>
        <p:spPr>
          <a:xfrm>
            <a:off x="1451579" y="2303047"/>
            <a:ext cx="3272093" cy="2674198"/>
          </a:xfrm>
        </p:spPr>
        <p:txBody>
          <a:bodyPr anchor="t">
            <a:normAutofit/>
          </a:bodyPr>
          <a:lstStyle/>
          <a:p>
            <a:r>
              <a:rPr lang="en-US" dirty="0"/>
              <a:t>First session – client support system</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3561D23-CDC3-4C4C-AB2B-21E87AD9C812}"/>
              </a:ext>
            </a:extLst>
          </p:cNvPr>
          <p:cNvGraphicFramePr>
            <a:graphicFrameLocks noGrp="1"/>
          </p:cNvGraphicFramePr>
          <p:nvPr>
            <p:ph idx="1"/>
            <p:extLst>
              <p:ext uri="{D42A27DB-BD31-4B8C-83A1-F6EECF244321}">
                <p14:modId xmlns:p14="http://schemas.microsoft.com/office/powerpoint/2010/main" val="147521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71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73CA0EB-2ED1-4A43-81BC-4287AD197F7C}"/>
              </a:ext>
            </a:extLst>
          </p:cNvPr>
          <p:cNvSpPr>
            <a:spLocks noGrp="1"/>
          </p:cNvSpPr>
          <p:nvPr>
            <p:ph type="title"/>
          </p:nvPr>
        </p:nvSpPr>
        <p:spPr>
          <a:xfrm>
            <a:off x="1451579" y="2303047"/>
            <a:ext cx="3272093" cy="2674198"/>
          </a:xfrm>
        </p:spPr>
        <p:txBody>
          <a:bodyPr anchor="t">
            <a:normAutofit/>
          </a:bodyPr>
          <a:lstStyle/>
          <a:p>
            <a:r>
              <a:rPr lang="en-US" dirty="0"/>
              <a:t>First session - Client challenges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079B9F4-11FB-4461-A020-E193B5C0B6AD}"/>
              </a:ext>
            </a:extLst>
          </p:cNvPr>
          <p:cNvGraphicFramePr>
            <a:graphicFrameLocks noGrp="1"/>
          </p:cNvGraphicFramePr>
          <p:nvPr>
            <p:ph idx="1"/>
            <p:extLst>
              <p:ext uri="{D42A27DB-BD31-4B8C-83A1-F6EECF244321}">
                <p14:modId xmlns:p14="http://schemas.microsoft.com/office/powerpoint/2010/main" val="419154673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46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77EDCD9-0A83-4B37-8FDE-800882DE1D5A}"/>
              </a:ext>
            </a:extLst>
          </p:cNvPr>
          <p:cNvSpPr>
            <a:spLocks noGrp="1"/>
          </p:cNvSpPr>
          <p:nvPr>
            <p:ph type="title"/>
          </p:nvPr>
        </p:nvSpPr>
        <p:spPr>
          <a:xfrm>
            <a:off x="1451579" y="2303047"/>
            <a:ext cx="3272093" cy="2674198"/>
          </a:xfrm>
        </p:spPr>
        <p:txBody>
          <a:bodyPr anchor="t">
            <a:normAutofit/>
          </a:bodyPr>
          <a:lstStyle/>
          <a:p>
            <a:r>
              <a:rPr lang="en-US" dirty="0"/>
              <a:t>  coaching Guidelines for</a:t>
            </a:r>
            <a:br>
              <a:rPr lang="en-US" dirty="0"/>
            </a:br>
            <a:r>
              <a:rPr lang="en-US" dirty="0"/>
              <a:t> health care professionals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0BB24B-E5FF-41E0-B419-F63FB5A581BA}"/>
              </a:ext>
            </a:extLst>
          </p:cNvPr>
          <p:cNvGraphicFramePr>
            <a:graphicFrameLocks noGrp="1"/>
          </p:cNvGraphicFramePr>
          <p:nvPr>
            <p:ph idx="1"/>
            <p:extLst>
              <p:ext uri="{D42A27DB-BD31-4B8C-83A1-F6EECF244321}">
                <p14:modId xmlns:p14="http://schemas.microsoft.com/office/powerpoint/2010/main" val="410880588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48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91F6-D7C7-4857-975C-C5FE67120D69}"/>
              </a:ext>
            </a:extLst>
          </p:cNvPr>
          <p:cNvSpPr>
            <a:spLocks noGrp="1"/>
          </p:cNvSpPr>
          <p:nvPr>
            <p:ph type="title"/>
          </p:nvPr>
        </p:nvSpPr>
        <p:spPr>
          <a:xfrm>
            <a:off x="1451579" y="804519"/>
            <a:ext cx="9603275" cy="1049235"/>
          </a:xfrm>
        </p:spPr>
        <p:txBody>
          <a:bodyPr/>
          <a:lstStyle/>
          <a:p>
            <a:r>
              <a:rPr lang="en-US" dirty="0"/>
              <a:t>First session First draft statement </a:t>
            </a:r>
          </a:p>
        </p:txBody>
      </p:sp>
      <p:sp>
        <p:nvSpPr>
          <p:cNvPr id="3" name="Content Placeholder 2">
            <a:extLst>
              <a:ext uri="{FF2B5EF4-FFF2-40B4-BE49-F238E27FC236}">
                <a16:creationId xmlns:a16="http://schemas.microsoft.com/office/drawing/2014/main" id="{9321BFC1-03BC-4CDF-8739-5D2664FC02DA}"/>
              </a:ext>
            </a:extLst>
          </p:cNvPr>
          <p:cNvSpPr>
            <a:spLocks noGrp="1"/>
          </p:cNvSpPr>
          <p:nvPr>
            <p:ph idx="1"/>
          </p:nvPr>
        </p:nvSpPr>
        <p:spPr/>
        <p:txBody>
          <a:bodyPr/>
          <a:lstStyle/>
          <a:p>
            <a:r>
              <a:rPr lang="en-US" dirty="0"/>
              <a:t>Reflect and summarize what you have heard the client saying about their vision. Collaborate </a:t>
            </a:r>
            <a:r>
              <a:rPr lang="en-US" dirty="0">
                <a:solidFill>
                  <a:srgbClr val="C00000"/>
                </a:solidFill>
              </a:rPr>
              <a:t>on a first draft statement </a:t>
            </a:r>
            <a:r>
              <a:rPr lang="en-US" dirty="0"/>
              <a:t>that captures </a:t>
            </a:r>
            <a:r>
              <a:rPr lang="en-US" dirty="0">
                <a:solidFill>
                  <a:srgbClr val="C00000"/>
                </a:solidFill>
              </a:rPr>
              <a:t>their vision </a:t>
            </a:r>
            <a:r>
              <a:rPr lang="en-US" dirty="0"/>
              <a:t>in a way that is meaningful and compelling for them.</a:t>
            </a:r>
          </a:p>
          <a:p>
            <a:r>
              <a:rPr lang="en-US" dirty="0"/>
              <a:t>Ask the client </a:t>
            </a:r>
            <a:r>
              <a:rPr lang="en-US" dirty="0">
                <a:solidFill>
                  <a:srgbClr val="C00000"/>
                </a:solidFill>
              </a:rPr>
              <a:t>to state and commit to the vision. </a:t>
            </a:r>
          </a:p>
          <a:p>
            <a:endParaRPr lang="en-US" dirty="0"/>
          </a:p>
        </p:txBody>
      </p:sp>
    </p:spTree>
    <p:extLst>
      <p:ext uri="{BB962C8B-B14F-4D97-AF65-F5344CB8AC3E}">
        <p14:creationId xmlns:p14="http://schemas.microsoft.com/office/powerpoint/2010/main" val="48684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6C071A2-26BC-4810-88FA-39E9F6AAD90F}"/>
              </a:ext>
            </a:extLst>
          </p:cNvPr>
          <p:cNvSpPr>
            <a:spLocks noGrp="1"/>
          </p:cNvSpPr>
          <p:nvPr>
            <p:ph type="title"/>
          </p:nvPr>
        </p:nvSpPr>
        <p:spPr>
          <a:xfrm>
            <a:off x="1451579" y="2303047"/>
            <a:ext cx="3272093" cy="2674198"/>
          </a:xfrm>
        </p:spPr>
        <p:txBody>
          <a:bodyPr anchor="t">
            <a:normAutofit/>
          </a:bodyPr>
          <a:lstStyle/>
          <a:p>
            <a:r>
              <a:rPr lang="en-US" sz="2700"/>
              <a:t>First-OR FOLLOW UP  session –</a:t>
            </a:r>
            <a:br>
              <a:rPr lang="en-US" sz="2700"/>
            </a:br>
            <a:r>
              <a:rPr lang="en-US" sz="2700"/>
              <a:t>DESIGN 1-year – 6-month  3-MONTH GOALS</a:t>
            </a:r>
            <a:br>
              <a:rPr lang="en-US" sz="2700"/>
            </a:br>
            <a:endParaRPr lang="en-US" sz="270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0E23A8-367E-44EB-848D-E3E0C9077A2F}"/>
              </a:ext>
            </a:extLst>
          </p:cNvPr>
          <p:cNvGraphicFramePr>
            <a:graphicFrameLocks noGrp="1"/>
          </p:cNvGraphicFramePr>
          <p:nvPr>
            <p:ph idx="1"/>
            <p:extLst>
              <p:ext uri="{D42A27DB-BD31-4B8C-83A1-F6EECF244321}">
                <p14:modId xmlns:p14="http://schemas.microsoft.com/office/powerpoint/2010/main" val="72675792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96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DD88-B89F-40D7-8141-366565144258}"/>
              </a:ext>
            </a:extLst>
          </p:cNvPr>
          <p:cNvSpPr>
            <a:spLocks noGrp="1"/>
          </p:cNvSpPr>
          <p:nvPr>
            <p:ph type="title"/>
          </p:nvPr>
        </p:nvSpPr>
        <p:spPr>
          <a:xfrm>
            <a:off x="1451579" y="804519"/>
            <a:ext cx="9603275" cy="1049235"/>
          </a:xfrm>
        </p:spPr>
        <p:txBody>
          <a:bodyPr/>
          <a:lstStyle/>
          <a:p>
            <a:r>
              <a:rPr lang="en-US" dirty="0"/>
              <a:t>First session - DESIGN FIRST WEEK’S GOALS</a:t>
            </a:r>
            <a:br>
              <a:rPr lang="en-US" dirty="0"/>
            </a:br>
            <a:endParaRPr lang="en-US" dirty="0"/>
          </a:p>
        </p:txBody>
      </p:sp>
      <p:sp>
        <p:nvSpPr>
          <p:cNvPr id="3" name="Content Placeholder 2">
            <a:extLst>
              <a:ext uri="{FF2B5EF4-FFF2-40B4-BE49-F238E27FC236}">
                <a16:creationId xmlns:a16="http://schemas.microsoft.com/office/drawing/2014/main" id="{7F5B6D37-C17F-4875-A9D7-B17ECA93C61A}"/>
              </a:ext>
            </a:extLst>
          </p:cNvPr>
          <p:cNvSpPr>
            <a:spLocks noGrp="1"/>
          </p:cNvSpPr>
          <p:nvPr>
            <p:ph idx="1"/>
          </p:nvPr>
        </p:nvSpPr>
        <p:spPr>
          <a:xfrm>
            <a:off x="1451578" y="2025672"/>
            <a:ext cx="9603275" cy="3450613"/>
          </a:xfrm>
        </p:spPr>
        <p:txBody>
          <a:bodyPr>
            <a:normAutofit fontScale="85000" lnSpcReduction="10000"/>
          </a:bodyPr>
          <a:lstStyle/>
          <a:p>
            <a:pPr marL="0" indent="0">
              <a:buNone/>
            </a:pPr>
            <a:endParaRPr lang="en-US" dirty="0"/>
          </a:p>
          <a:p>
            <a:r>
              <a:rPr lang="en-US" dirty="0"/>
              <a:t>Ask the </a:t>
            </a:r>
            <a:r>
              <a:rPr lang="en-US" dirty="0">
                <a:solidFill>
                  <a:srgbClr val="C00000"/>
                </a:solidFill>
              </a:rPr>
              <a:t>client to choose a goal that is important</a:t>
            </a:r>
          </a:p>
          <a:p>
            <a:r>
              <a:rPr lang="en-US" dirty="0">
                <a:solidFill>
                  <a:srgbClr val="C00000"/>
                </a:solidFill>
              </a:rPr>
              <a:t>Explore the structures (people, resources, systems, and environments) needed to ensure success</a:t>
            </a:r>
          </a:p>
          <a:p>
            <a:r>
              <a:rPr lang="en-US" dirty="0"/>
              <a:t>Assist the </a:t>
            </a:r>
            <a:r>
              <a:rPr lang="en-US" dirty="0">
                <a:solidFill>
                  <a:srgbClr val="C00000"/>
                </a:solidFill>
              </a:rPr>
              <a:t>client in designing a SMART behavioral goal: specific, measurable: achievable, relevant, time related</a:t>
            </a:r>
          </a:p>
          <a:p>
            <a:r>
              <a:rPr lang="en-US" dirty="0"/>
              <a:t>Use confidence ruler to improve the client’s confidence in reaching the goal</a:t>
            </a:r>
          </a:p>
          <a:p>
            <a:r>
              <a:rPr lang="en-US" dirty="0">
                <a:solidFill>
                  <a:srgbClr val="C00000"/>
                </a:solidFill>
              </a:rPr>
              <a:t>Ask client to restate the goal</a:t>
            </a:r>
          </a:p>
          <a:p>
            <a:r>
              <a:rPr lang="en-US" dirty="0"/>
              <a:t>Affirm the client’s ability to achieve the goal</a:t>
            </a:r>
          </a:p>
          <a:p>
            <a:endParaRPr lang="en-US" dirty="0"/>
          </a:p>
        </p:txBody>
      </p:sp>
    </p:spTree>
    <p:extLst>
      <p:ext uri="{BB962C8B-B14F-4D97-AF65-F5344CB8AC3E}">
        <p14:creationId xmlns:p14="http://schemas.microsoft.com/office/powerpoint/2010/main" val="1483268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D67-18A4-4963-A08A-B3545ECEB22C}"/>
              </a:ext>
            </a:extLst>
          </p:cNvPr>
          <p:cNvSpPr>
            <a:spLocks noGrp="1"/>
          </p:cNvSpPr>
          <p:nvPr>
            <p:ph type="title"/>
          </p:nvPr>
        </p:nvSpPr>
        <p:spPr>
          <a:xfrm>
            <a:off x="1451579" y="804519"/>
            <a:ext cx="9603275" cy="1049235"/>
          </a:xfrm>
        </p:spPr>
        <p:txBody>
          <a:bodyPr/>
          <a:lstStyle/>
          <a:p>
            <a:r>
              <a:rPr lang="en-US" dirty="0"/>
              <a:t>SESSION CLOSE</a:t>
            </a:r>
            <a:br>
              <a:rPr lang="en-US" dirty="0"/>
            </a:br>
            <a:endParaRPr lang="en-US" dirty="0"/>
          </a:p>
        </p:txBody>
      </p:sp>
      <p:sp>
        <p:nvSpPr>
          <p:cNvPr id="3" name="Content Placeholder 2">
            <a:extLst>
              <a:ext uri="{FF2B5EF4-FFF2-40B4-BE49-F238E27FC236}">
                <a16:creationId xmlns:a16="http://schemas.microsoft.com/office/drawing/2014/main" id="{37A85E92-866E-4317-AB7C-1AA7E7414E82}"/>
              </a:ext>
            </a:extLst>
          </p:cNvPr>
          <p:cNvSpPr>
            <a:spLocks noGrp="1"/>
          </p:cNvSpPr>
          <p:nvPr>
            <p:ph idx="1"/>
          </p:nvPr>
        </p:nvSpPr>
        <p:spPr/>
        <p:txBody>
          <a:bodyPr/>
          <a:lstStyle/>
          <a:p>
            <a:r>
              <a:rPr lang="en-US" dirty="0"/>
              <a:t>Express appreciation for the client’s work</a:t>
            </a:r>
          </a:p>
          <a:p>
            <a:r>
              <a:rPr lang="en-US" dirty="0"/>
              <a:t>Ask for feedback on how future coaching sessions would best support the client’s path</a:t>
            </a:r>
          </a:p>
          <a:p>
            <a:r>
              <a:rPr lang="en-US" dirty="0">
                <a:solidFill>
                  <a:srgbClr val="C00000"/>
                </a:solidFill>
              </a:rPr>
              <a:t>Schedule the next session</a:t>
            </a:r>
          </a:p>
          <a:p>
            <a:endParaRPr lang="en-US" dirty="0"/>
          </a:p>
        </p:txBody>
      </p:sp>
    </p:spTree>
    <p:extLst>
      <p:ext uri="{BB962C8B-B14F-4D97-AF65-F5344CB8AC3E}">
        <p14:creationId xmlns:p14="http://schemas.microsoft.com/office/powerpoint/2010/main" val="363993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659D-3608-4D0A-8E58-DF279E8FA8C7}"/>
              </a:ext>
            </a:extLst>
          </p:cNvPr>
          <p:cNvSpPr>
            <a:spLocks noGrp="1"/>
          </p:cNvSpPr>
          <p:nvPr>
            <p:ph type="title"/>
          </p:nvPr>
        </p:nvSpPr>
        <p:spPr>
          <a:xfrm>
            <a:off x="1451579" y="804519"/>
            <a:ext cx="9603275" cy="1049235"/>
          </a:xfrm>
        </p:spPr>
        <p:txBody>
          <a:bodyPr>
            <a:normAutofit fontScale="90000"/>
          </a:bodyPr>
          <a:lstStyle/>
          <a:p>
            <a:r>
              <a:rPr lang="en-US"/>
              <a:t>REGULAR FOLLOW UP SESSION -Session Opening </a:t>
            </a:r>
            <a:br>
              <a:rPr lang="en-US"/>
            </a:br>
            <a:endParaRPr lang="en-US" dirty="0"/>
          </a:p>
        </p:txBody>
      </p:sp>
      <p:sp>
        <p:nvSpPr>
          <p:cNvPr id="3" name="Content Placeholder 2">
            <a:extLst>
              <a:ext uri="{FF2B5EF4-FFF2-40B4-BE49-F238E27FC236}">
                <a16:creationId xmlns:a16="http://schemas.microsoft.com/office/drawing/2014/main" id="{9336C059-B43C-4C7A-8170-54BC17DAD8FE}"/>
              </a:ext>
            </a:extLst>
          </p:cNvPr>
          <p:cNvSpPr>
            <a:spLocks noGrp="1"/>
          </p:cNvSpPr>
          <p:nvPr>
            <p:ph idx="1"/>
          </p:nvPr>
        </p:nvSpPr>
        <p:spPr/>
        <p:txBody>
          <a:bodyPr>
            <a:normAutofit/>
          </a:bodyPr>
          <a:lstStyle/>
          <a:p>
            <a:endParaRPr lang="en-US" dirty="0"/>
          </a:p>
          <a:p>
            <a:r>
              <a:rPr lang="en-US" dirty="0"/>
              <a:t> </a:t>
            </a:r>
            <a:r>
              <a:rPr lang="en-US" dirty="0">
                <a:solidFill>
                  <a:srgbClr val="C00000"/>
                </a:solidFill>
              </a:rPr>
              <a:t>Asks how the client is right now, “in this moment” </a:t>
            </a:r>
            <a:endParaRPr lang="en-US" dirty="0"/>
          </a:p>
          <a:p>
            <a:r>
              <a:rPr lang="en-US" dirty="0"/>
              <a:t>Asks the client to </a:t>
            </a:r>
            <a:r>
              <a:rPr lang="en-US" dirty="0">
                <a:solidFill>
                  <a:srgbClr val="C00000"/>
                </a:solidFill>
              </a:rPr>
              <a:t>share the best thing that happened from previous week(s) </a:t>
            </a:r>
            <a:endParaRPr lang="en-US" dirty="0"/>
          </a:p>
          <a:p>
            <a:r>
              <a:rPr lang="en-US" dirty="0"/>
              <a:t> Reflects something positive about the client (e.g., highlights, strengths, or emotions) </a:t>
            </a:r>
          </a:p>
          <a:p>
            <a:r>
              <a:rPr lang="en-US" dirty="0"/>
              <a:t> Asks client </a:t>
            </a:r>
            <a:r>
              <a:rPr lang="en-US" dirty="0">
                <a:solidFill>
                  <a:srgbClr val="C00000"/>
                </a:solidFill>
              </a:rPr>
              <a:t>to select the first weekly goal to be discussed </a:t>
            </a:r>
          </a:p>
          <a:p>
            <a:endParaRPr lang="en-US" dirty="0"/>
          </a:p>
          <a:p>
            <a:endParaRPr lang="en-US" dirty="0"/>
          </a:p>
        </p:txBody>
      </p:sp>
    </p:spTree>
    <p:extLst>
      <p:ext uri="{BB962C8B-B14F-4D97-AF65-F5344CB8AC3E}">
        <p14:creationId xmlns:p14="http://schemas.microsoft.com/office/powerpoint/2010/main" val="3076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8556-00BF-49C8-A59C-CE0B7A5020AD}"/>
              </a:ext>
            </a:extLst>
          </p:cNvPr>
          <p:cNvSpPr>
            <a:spLocks noGrp="1"/>
          </p:cNvSpPr>
          <p:nvPr>
            <p:ph type="title"/>
          </p:nvPr>
        </p:nvSpPr>
        <p:spPr>
          <a:xfrm>
            <a:off x="1451579" y="804519"/>
            <a:ext cx="9603275" cy="1049235"/>
          </a:xfrm>
        </p:spPr>
        <p:txBody>
          <a:bodyPr/>
          <a:lstStyle/>
          <a:p>
            <a:r>
              <a:rPr lang="en-US" dirty="0"/>
              <a:t>FOLLOW UP SESSION </a:t>
            </a:r>
            <a:r>
              <a:rPr lang="en-US"/>
              <a:t>- </a:t>
            </a:r>
            <a:r>
              <a:rPr lang="en-US">
                <a:solidFill>
                  <a:srgbClr val="C00000"/>
                </a:solidFill>
              </a:rPr>
              <a:t>Weekly Goal Review </a:t>
            </a:r>
            <a:br>
              <a:rPr lang="en-US" dirty="0"/>
            </a:br>
            <a:endParaRPr lang="en-US" dirty="0"/>
          </a:p>
        </p:txBody>
      </p:sp>
      <p:sp>
        <p:nvSpPr>
          <p:cNvPr id="3" name="Content Placeholder 2">
            <a:extLst>
              <a:ext uri="{FF2B5EF4-FFF2-40B4-BE49-F238E27FC236}">
                <a16:creationId xmlns:a16="http://schemas.microsoft.com/office/drawing/2014/main" id="{F065C7BC-F09C-4C79-BF7E-1586EC7FF49A}"/>
              </a:ext>
            </a:extLst>
          </p:cNvPr>
          <p:cNvSpPr>
            <a:spLocks noGrp="1"/>
          </p:cNvSpPr>
          <p:nvPr>
            <p:ph idx="1"/>
          </p:nvPr>
        </p:nvSpPr>
        <p:spPr>
          <a:xfrm>
            <a:off x="1451578" y="2025671"/>
            <a:ext cx="9603275" cy="3450613"/>
          </a:xfrm>
        </p:spPr>
        <p:txBody>
          <a:bodyPr>
            <a:normAutofit/>
          </a:bodyPr>
          <a:lstStyle/>
          <a:p>
            <a:endParaRPr lang="en-US" dirty="0"/>
          </a:p>
          <a:p>
            <a:r>
              <a:rPr lang="en-US" dirty="0"/>
              <a:t> For each of two goals:</a:t>
            </a:r>
          </a:p>
          <a:p>
            <a:r>
              <a:rPr lang="en-US" dirty="0"/>
              <a:t>  Explores </a:t>
            </a:r>
            <a:r>
              <a:rPr lang="en-US" dirty="0">
                <a:solidFill>
                  <a:srgbClr val="C00000"/>
                </a:solidFill>
              </a:rPr>
              <a:t>full experience with weekly goal, starting with the positive</a:t>
            </a:r>
            <a:endParaRPr lang="en-US" dirty="0"/>
          </a:p>
          <a:p>
            <a:r>
              <a:rPr lang="en-US" dirty="0"/>
              <a:t>  Expands inquiry about the client’s </a:t>
            </a:r>
            <a:r>
              <a:rPr lang="en-US" dirty="0">
                <a:solidFill>
                  <a:srgbClr val="C00000"/>
                </a:solidFill>
              </a:rPr>
              <a:t>best experience with his/her weekly goal </a:t>
            </a:r>
          </a:p>
          <a:p>
            <a:r>
              <a:rPr lang="en-US" dirty="0"/>
              <a:t>Asks </a:t>
            </a:r>
            <a:r>
              <a:rPr lang="en-US" dirty="0">
                <a:solidFill>
                  <a:srgbClr val="C00000"/>
                </a:solidFill>
              </a:rPr>
              <a:t>what the client learned from his/her experience </a:t>
            </a:r>
            <a:endParaRPr lang="en-US" dirty="0"/>
          </a:p>
          <a:p>
            <a:r>
              <a:rPr lang="en-US" dirty="0"/>
              <a:t>Affirms the client: strengths, choices, and/or situation</a:t>
            </a:r>
          </a:p>
          <a:p>
            <a:r>
              <a:rPr lang="en-US" dirty="0"/>
              <a:t> Inquiries about the client’s </a:t>
            </a:r>
            <a:r>
              <a:rPr lang="en-US" dirty="0">
                <a:solidFill>
                  <a:srgbClr val="C00000"/>
                </a:solidFill>
              </a:rPr>
              <a:t>percentage of success </a:t>
            </a:r>
          </a:p>
          <a:p>
            <a:endParaRPr lang="en-US" dirty="0">
              <a:solidFill>
                <a:srgbClr val="C00000"/>
              </a:solidFill>
            </a:endParaRPr>
          </a:p>
          <a:p>
            <a:endParaRPr lang="en-US" dirty="0"/>
          </a:p>
          <a:p>
            <a:endParaRPr lang="en-US" dirty="0"/>
          </a:p>
          <a:p>
            <a:endParaRPr lang="en-US" dirty="0"/>
          </a:p>
        </p:txBody>
      </p:sp>
    </p:spTree>
    <p:extLst>
      <p:ext uri="{BB962C8B-B14F-4D97-AF65-F5344CB8AC3E}">
        <p14:creationId xmlns:p14="http://schemas.microsoft.com/office/powerpoint/2010/main" val="149128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17B7-8FE5-4254-979D-3EB7E67BC226}"/>
              </a:ext>
            </a:extLst>
          </p:cNvPr>
          <p:cNvSpPr>
            <a:spLocks noGrp="1"/>
          </p:cNvSpPr>
          <p:nvPr>
            <p:ph type="title"/>
          </p:nvPr>
        </p:nvSpPr>
        <p:spPr/>
        <p:txBody>
          <a:bodyPr>
            <a:normAutofit/>
          </a:bodyPr>
          <a:lstStyle/>
          <a:p>
            <a:r>
              <a:rPr lang="en-US" dirty="0"/>
              <a:t>FOLLOW UP SESSION -</a:t>
            </a:r>
            <a:r>
              <a:rPr lang="en-US" dirty="0">
                <a:solidFill>
                  <a:srgbClr val="C00000"/>
                </a:solidFill>
              </a:rPr>
              <a:t>3-Month Goal Review </a:t>
            </a:r>
            <a:br>
              <a:rPr lang="en-US" dirty="0"/>
            </a:br>
            <a:endParaRPr lang="en-US" dirty="0"/>
          </a:p>
        </p:txBody>
      </p:sp>
      <p:sp>
        <p:nvSpPr>
          <p:cNvPr id="3" name="Content Placeholder 2">
            <a:extLst>
              <a:ext uri="{FF2B5EF4-FFF2-40B4-BE49-F238E27FC236}">
                <a16:creationId xmlns:a16="http://schemas.microsoft.com/office/drawing/2014/main" id="{49A796CA-BD0B-4C25-9E34-CBF48B1D0331}"/>
              </a:ext>
            </a:extLst>
          </p:cNvPr>
          <p:cNvSpPr>
            <a:spLocks noGrp="1"/>
          </p:cNvSpPr>
          <p:nvPr>
            <p:ph idx="1"/>
          </p:nvPr>
        </p:nvSpPr>
        <p:spPr/>
        <p:txBody>
          <a:bodyPr>
            <a:normAutofit lnSpcReduction="10000"/>
          </a:bodyPr>
          <a:lstStyle/>
          <a:p>
            <a:endParaRPr lang="en-US" dirty="0"/>
          </a:p>
          <a:p>
            <a:r>
              <a:rPr lang="en-US" dirty="0"/>
              <a:t>  Validates the relevance of the client’s </a:t>
            </a:r>
            <a:r>
              <a:rPr lang="en-US" dirty="0">
                <a:solidFill>
                  <a:srgbClr val="C00000"/>
                </a:solidFill>
              </a:rPr>
              <a:t>Wellness Vision and connection to three month goals</a:t>
            </a:r>
            <a:endParaRPr lang="en-US" dirty="0"/>
          </a:p>
          <a:p>
            <a:r>
              <a:rPr lang="en-US" dirty="0"/>
              <a:t>  Asks about the client’s best </a:t>
            </a:r>
            <a:r>
              <a:rPr lang="en-US" dirty="0">
                <a:solidFill>
                  <a:srgbClr val="C00000"/>
                </a:solidFill>
              </a:rPr>
              <a:t>learning or growth experience with his/her three-month goals </a:t>
            </a:r>
            <a:endParaRPr lang="en-US" dirty="0"/>
          </a:p>
          <a:p>
            <a:r>
              <a:rPr lang="en-US" dirty="0"/>
              <a:t>Asks about the client’s </a:t>
            </a:r>
            <a:r>
              <a:rPr lang="en-US" dirty="0">
                <a:solidFill>
                  <a:srgbClr val="C00000"/>
                </a:solidFill>
              </a:rPr>
              <a:t>level of commitment with his/her goals and whether s/he wants to revise them </a:t>
            </a:r>
            <a:endParaRPr lang="en-US" dirty="0"/>
          </a:p>
          <a:p>
            <a:r>
              <a:rPr lang="en-US" dirty="0"/>
              <a:t>Affirms the client’s strengths, abilities, or growth </a:t>
            </a:r>
          </a:p>
          <a:p>
            <a:endParaRPr lang="en-US" dirty="0"/>
          </a:p>
          <a:p>
            <a:endParaRPr lang="en-US" dirty="0"/>
          </a:p>
          <a:p>
            <a:endParaRPr lang="en-US" dirty="0"/>
          </a:p>
        </p:txBody>
      </p:sp>
    </p:spTree>
    <p:extLst>
      <p:ext uri="{BB962C8B-B14F-4D97-AF65-F5344CB8AC3E}">
        <p14:creationId xmlns:p14="http://schemas.microsoft.com/office/powerpoint/2010/main" val="398560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7375-40B8-49A1-A5E2-CC2209FE2F34}"/>
              </a:ext>
            </a:extLst>
          </p:cNvPr>
          <p:cNvSpPr>
            <a:spLocks noGrp="1"/>
          </p:cNvSpPr>
          <p:nvPr>
            <p:ph type="title"/>
          </p:nvPr>
        </p:nvSpPr>
        <p:spPr/>
        <p:txBody>
          <a:bodyPr/>
          <a:lstStyle/>
          <a:p>
            <a:r>
              <a:rPr lang="en-US" dirty="0"/>
              <a:t>FOLLOW UP SESSION- </a:t>
            </a:r>
            <a:r>
              <a:rPr lang="en-US" dirty="0">
                <a:solidFill>
                  <a:srgbClr val="C00000"/>
                </a:solidFill>
              </a:rPr>
              <a:t>Generative Moment </a:t>
            </a:r>
            <a:br>
              <a:rPr lang="en-US" dirty="0"/>
            </a:br>
            <a:endParaRPr lang="en-US" dirty="0"/>
          </a:p>
        </p:txBody>
      </p:sp>
      <p:sp>
        <p:nvSpPr>
          <p:cNvPr id="3" name="Content Placeholder 2">
            <a:extLst>
              <a:ext uri="{FF2B5EF4-FFF2-40B4-BE49-F238E27FC236}">
                <a16:creationId xmlns:a16="http://schemas.microsoft.com/office/drawing/2014/main" id="{D1B6C508-0BB8-4CED-9E15-41ABF4D9C345}"/>
              </a:ext>
            </a:extLst>
          </p:cNvPr>
          <p:cNvSpPr>
            <a:spLocks noGrp="1"/>
          </p:cNvSpPr>
          <p:nvPr>
            <p:ph idx="1"/>
          </p:nvPr>
        </p:nvSpPr>
        <p:spPr/>
        <p:txBody>
          <a:bodyPr>
            <a:normAutofit/>
          </a:bodyPr>
          <a:lstStyle/>
          <a:p>
            <a:pPr marL="0" indent="0">
              <a:buNone/>
            </a:pPr>
            <a:endParaRPr lang="en-US" dirty="0"/>
          </a:p>
          <a:p>
            <a:r>
              <a:rPr lang="en-US" dirty="0"/>
              <a:t>  Collaborates with the client </a:t>
            </a:r>
            <a:r>
              <a:rPr lang="en-US" dirty="0">
                <a:solidFill>
                  <a:srgbClr val="C00000"/>
                </a:solidFill>
              </a:rPr>
              <a:t>to identify the topic to work on, where s/he has aroused emotional energy and interest</a:t>
            </a:r>
          </a:p>
          <a:p>
            <a:r>
              <a:rPr lang="en-US" dirty="0"/>
              <a:t>  Asks for permission to explore and work with the topic now </a:t>
            </a:r>
          </a:p>
          <a:p>
            <a:r>
              <a:rPr lang="en-US" dirty="0"/>
              <a:t>Encourages the client </a:t>
            </a:r>
            <a:r>
              <a:rPr lang="en-US" dirty="0">
                <a:solidFill>
                  <a:srgbClr val="C00000"/>
                </a:solidFill>
              </a:rPr>
              <a:t>to imagine what s/he really wants now, in relation to the topic </a:t>
            </a:r>
          </a:p>
          <a:p>
            <a:r>
              <a:rPr lang="en-US" dirty="0"/>
              <a:t> Explores the strengths and values the client can leverage to move forward </a:t>
            </a:r>
          </a:p>
          <a:p>
            <a:endParaRPr lang="en-US" dirty="0"/>
          </a:p>
          <a:p>
            <a:endParaRPr lang="en-US" dirty="0"/>
          </a:p>
        </p:txBody>
      </p:sp>
    </p:spTree>
    <p:extLst>
      <p:ext uri="{BB962C8B-B14F-4D97-AF65-F5344CB8AC3E}">
        <p14:creationId xmlns:p14="http://schemas.microsoft.com/office/powerpoint/2010/main" val="220132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6032-6CB0-476B-8366-342EEDEF9E20}"/>
              </a:ext>
            </a:extLst>
          </p:cNvPr>
          <p:cNvSpPr>
            <a:spLocks noGrp="1"/>
          </p:cNvSpPr>
          <p:nvPr>
            <p:ph type="title"/>
          </p:nvPr>
        </p:nvSpPr>
        <p:spPr/>
        <p:txBody>
          <a:bodyPr/>
          <a:lstStyle/>
          <a:p>
            <a:r>
              <a:rPr lang="en-US" dirty="0"/>
              <a:t>FOLLOW UP SESSION- </a:t>
            </a:r>
            <a:r>
              <a:rPr lang="en-US" dirty="0">
                <a:solidFill>
                  <a:srgbClr val="C00000"/>
                </a:solidFill>
              </a:rPr>
              <a:t>Generative Moment</a:t>
            </a:r>
          </a:p>
        </p:txBody>
      </p:sp>
      <p:sp>
        <p:nvSpPr>
          <p:cNvPr id="3" name="Content Placeholder 2">
            <a:extLst>
              <a:ext uri="{FF2B5EF4-FFF2-40B4-BE49-F238E27FC236}">
                <a16:creationId xmlns:a16="http://schemas.microsoft.com/office/drawing/2014/main" id="{0B097BBA-8451-4448-AEF6-0B23DA8EDD07}"/>
              </a:ext>
            </a:extLst>
          </p:cNvPr>
          <p:cNvSpPr>
            <a:spLocks noGrp="1"/>
          </p:cNvSpPr>
          <p:nvPr>
            <p:ph idx="1"/>
          </p:nvPr>
        </p:nvSpPr>
        <p:spPr/>
        <p:txBody>
          <a:bodyPr>
            <a:normAutofit/>
          </a:bodyPr>
          <a:lstStyle/>
          <a:p>
            <a:r>
              <a:rPr lang="en-US" dirty="0"/>
              <a:t>Explores </a:t>
            </a:r>
            <a:r>
              <a:rPr lang="en-US" dirty="0">
                <a:solidFill>
                  <a:srgbClr val="C00000"/>
                </a:solidFill>
              </a:rPr>
              <a:t>the environments the client can leverage to move forward </a:t>
            </a:r>
          </a:p>
          <a:p>
            <a:r>
              <a:rPr lang="en-US" dirty="0"/>
              <a:t> Explores decisional balance and develops discrepancy when the client demonstrates ambivalence</a:t>
            </a:r>
          </a:p>
          <a:p>
            <a:r>
              <a:rPr lang="en-US" dirty="0"/>
              <a:t> Engages the client in creative brainstorming of pathways forward</a:t>
            </a:r>
          </a:p>
          <a:p>
            <a:r>
              <a:rPr lang="en-US" dirty="0"/>
              <a:t> Expresses confidence in the client’s ability to move forward </a:t>
            </a:r>
          </a:p>
          <a:p>
            <a:endParaRPr lang="en-US" dirty="0"/>
          </a:p>
        </p:txBody>
      </p:sp>
    </p:spTree>
    <p:extLst>
      <p:ext uri="{BB962C8B-B14F-4D97-AF65-F5344CB8AC3E}">
        <p14:creationId xmlns:p14="http://schemas.microsoft.com/office/powerpoint/2010/main" val="399641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E1DE-9D03-4A1B-B1C9-40BBBC0D1581}"/>
              </a:ext>
            </a:extLst>
          </p:cNvPr>
          <p:cNvSpPr>
            <a:spLocks noGrp="1"/>
          </p:cNvSpPr>
          <p:nvPr>
            <p:ph type="title"/>
          </p:nvPr>
        </p:nvSpPr>
        <p:spPr/>
        <p:txBody>
          <a:bodyPr/>
          <a:lstStyle/>
          <a:p>
            <a:r>
              <a:rPr lang="en-US" dirty="0"/>
              <a:t>FOLLOW UP SESSION- </a:t>
            </a:r>
            <a:r>
              <a:rPr lang="en-US" dirty="0">
                <a:solidFill>
                  <a:srgbClr val="C00000"/>
                </a:solidFill>
              </a:rPr>
              <a:t>Generative Moment</a:t>
            </a:r>
          </a:p>
        </p:txBody>
      </p:sp>
      <p:sp>
        <p:nvSpPr>
          <p:cNvPr id="3" name="Content Placeholder 2">
            <a:extLst>
              <a:ext uri="{FF2B5EF4-FFF2-40B4-BE49-F238E27FC236}">
                <a16:creationId xmlns:a16="http://schemas.microsoft.com/office/drawing/2014/main" id="{1E5A9668-148B-4B1D-9A05-CA5614BBC3C0}"/>
              </a:ext>
            </a:extLst>
          </p:cNvPr>
          <p:cNvSpPr>
            <a:spLocks noGrp="1"/>
          </p:cNvSpPr>
          <p:nvPr>
            <p:ph idx="1"/>
          </p:nvPr>
        </p:nvSpPr>
        <p:spPr/>
        <p:txBody>
          <a:bodyPr>
            <a:normAutofit/>
          </a:bodyPr>
          <a:lstStyle/>
          <a:p>
            <a:r>
              <a:rPr lang="en-US" dirty="0">
                <a:solidFill>
                  <a:srgbClr val="C00000"/>
                </a:solidFill>
              </a:rPr>
              <a:t>Explores the environments the client can leverage to move forward</a:t>
            </a:r>
          </a:p>
          <a:p>
            <a:r>
              <a:rPr lang="en-US" dirty="0"/>
              <a:t> </a:t>
            </a:r>
            <a:r>
              <a:rPr lang="en-US" dirty="0">
                <a:solidFill>
                  <a:srgbClr val="C00000"/>
                </a:solidFill>
              </a:rPr>
              <a:t>Explores decisional balance and develops discrepancy </a:t>
            </a:r>
            <a:r>
              <a:rPr lang="en-US" dirty="0"/>
              <a:t>when the client demonstrates ambivalence</a:t>
            </a:r>
          </a:p>
          <a:p>
            <a:r>
              <a:rPr lang="en-US" dirty="0"/>
              <a:t> Engages the client in </a:t>
            </a:r>
            <a:r>
              <a:rPr lang="en-US" dirty="0">
                <a:solidFill>
                  <a:srgbClr val="C00000"/>
                </a:solidFill>
              </a:rPr>
              <a:t>creative brainstorming </a:t>
            </a:r>
            <a:r>
              <a:rPr lang="en-US" dirty="0"/>
              <a:t>of pathways forward</a:t>
            </a:r>
          </a:p>
          <a:p>
            <a:r>
              <a:rPr lang="en-US" dirty="0"/>
              <a:t> Expresses confidence in the client’s ability to move forward </a:t>
            </a:r>
          </a:p>
          <a:p>
            <a:endParaRPr lang="en-US" dirty="0"/>
          </a:p>
          <a:p>
            <a:endParaRPr lang="en-US" dirty="0"/>
          </a:p>
        </p:txBody>
      </p:sp>
    </p:spTree>
    <p:extLst>
      <p:ext uri="{BB962C8B-B14F-4D97-AF65-F5344CB8AC3E}">
        <p14:creationId xmlns:p14="http://schemas.microsoft.com/office/powerpoint/2010/main" val="381103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8990D69-4D11-4688-BEB4-BA7C945CFE28}"/>
              </a:ext>
            </a:extLst>
          </p:cNvPr>
          <p:cNvSpPr>
            <a:spLocks noGrp="1"/>
          </p:cNvSpPr>
          <p:nvPr>
            <p:ph type="title"/>
          </p:nvPr>
        </p:nvSpPr>
        <p:spPr>
          <a:xfrm>
            <a:off x="1451580" y="804520"/>
            <a:ext cx="4176511" cy="1049235"/>
          </a:xfrm>
        </p:spPr>
        <p:txBody>
          <a:bodyPr vert="horz" lIns="91440" tIns="45720" rIns="91440" bIns="0" rtlCol="0">
            <a:normAutofit/>
          </a:bodyPr>
          <a:lstStyle/>
          <a:p>
            <a:r>
              <a:rPr lang="en-US"/>
              <a:t>  Wellness is Multidimensional</a:t>
            </a:r>
          </a:p>
        </p:txBody>
      </p:sp>
      <p:sp>
        <p:nvSpPr>
          <p:cNvPr id="37" name="Rectangle 3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Content Placeholder 29">
            <a:extLst>
              <a:ext uri="{FF2B5EF4-FFF2-40B4-BE49-F238E27FC236}">
                <a16:creationId xmlns:a16="http://schemas.microsoft.com/office/drawing/2014/main" id="{E435D6D4-E1B9-44DA-B27A-FBB443BABDC1}"/>
              </a:ext>
            </a:extLst>
          </p:cNvPr>
          <p:cNvSpPr>
            <a:spLocks noGrp="1"/>
          </p:cNvSpPr>
          <p:nvPr>
            <p:ph idx="1"/>
          </p:nvPr>
        </p:nvSpPr>
        <p:spPr>
          <a:xfrm>
            <a:off x="1451581" y="2015732"/>
            <a:ext cx="4172212" cy="3450613"/>
          </a:xfrm>
        </p:spPr>
        <p:txBody>
          <a:bodyPr>
            <a:normAutofit/>
          </a:bodyPr>
          <a:lstStyle/>
          <a:p>
            <a:r>
              <a:rPr lang="en-US" dirty="0">
                <a:solidFill>
                  <a:srgbClr val="C00000"/>
                </a:solidFill>
              </a:rPr>
              <a:t>CLIENT IS ENFORCED THAT WELLNESS IS ACHIEVED THROUGH INDIVIDUAL EFFORTS FROM WITHIN AND A HOLISTIC  HEALTHY LIFESTYLE</a:t>
            </a:r>
          </a:p>
          <a:p>
            <a:r>
              <a:rPr lang="en-US" dirty="0">
                <a:solidFill>
                  <a:srgbClr val="C00000"/>
                </a:solidFill>
              </a:rPr>
              <a:t>THE COACH ACOMPANIES THEM ON THE JOURNEY</a:t>
            </a:r>
            <a:r>
              <a:rPr lang="en-US" dirty="0"/>
              <a:t>.</a:t>
            </a:r>
          </a:p>
        </p:txBody>
      </p:sp>
      <p:pic>
        <p:nvPicPr>
          <p:cNvPr id="28" name="Content Placeholder 3" descr="A close up of a logo&#10;&#10;Description automatically generated">
            <a:extLst>
              <a:ext uri="{FF2B5EF4-FFF2-40B4-BE49-F238E27FC236}">
                <a16:creationId xmlns:a16="http://schemas.microsoft.com/office/drawing/2014/main" id="{5C6A8024-7738-4C58-8F24-C38169AC3E47}"/>
              </a:ext>
            </a:extLst>
          </p:cNvPr>
          <p:cNvPicPr>
            <a:picLocks noChangeAspect="1"/>
          </p:cNvPicPr>
          <p:nvPr/>
        </p:nvPicPr>
        <p:blipFill>
          <a:blip r:embed="rId2"/>
          <a:stretch>
            <a:fillRect/>
          </a:stretch>
        </p:blipFill>
        <p:spPr>
          <a:xfrm>
            <a:off x="6220711" y="805583"/>
            <a:ext cx="4707841" cy="4660762"/>
          </a:xfrm>
          <a:prstGeom prst="rect">
            <a:avLst/>
          </a:prstGeom>
        </p:spPr>
      </p:pic>
      <p:pic>
        <p:nvPicPr>
          <p:cNvPr id="39" name="Picture 3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7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5225-4E71-44F8-8AB1-D2ADA169EBEE}"/>
              </a:ext>
            </a:extLst>
          </p:cNvPr>
          <p:cNvSpPr>
            <a:spLocks noGrp="1"/>
          </p:cNvSpPr>
          <p:nvPr>
            <p:ph type="title"/>
          </p:nvPr>
        </p:nvSpPr>
        <p:spPr/>
        <p:txBody>
          <a:bodyPr/>
          <a:lstStyle/>
          <a:p>
            <a:r>
              <a:rPr lang="en-US" dirty="0"/>
              <a:t>FOLLOWING </a:t>
            </a:r>
            <a:r>
              <a:rPr lang="en-US" dirty="0">
                <a:solidFill>
                  <a:srgbClr val="C00000"/>
                </a:solidFill>
              </a:rPr>
              <a:t>Weekly Goal Setting</a:t>
            </a:r>
            <a:br>
              <a:rPr lang="en-US" dirty="0"/>
            </a:br>
            <a:endParaRPr lang="en-US" dirty="0"/>
          </a:p>
        </p:txBody>
      </p:sp>
      <p:sp>
        <p:nvSpPr>
          <p:cNvPr id="3" name="Content Placeholder 2">
            <a:extLst>
              <a:ext uri="{FF2B5EF4-FFF2-40B4-BE49-F238E27FC236}">
                <a16:creationId xmlns:a16="http://schemas.microsoft.com/office/drawing/2014/main" id="{1A86520D-5C3B-4E97-B6ED-5BA7732EB130}"/>
              </a:ext>
            </a:extLst>
          </p:cNvPr>
          <p:cNvSpPr>
            <a:spLocks noGrp="1"/>
          </p:cNvSpPr>
          <p:nvPr>
            <p:ph idx="1"/>
          </p:nvPr>
        </p:nvSpPr>
        <p:spPr/>
        <p:txBody>
          <a:bodyPr>
            <a:normAutofit/>
          </a:bodyPr>
          <a:lstStyle/>
          <a:p>
            <a:pPr marL="0" indent="0">
              <a:buNone/>
            </a:pPr>
            <a:r>
              <a:rPr lang="en-US" dirty="0"/>
              <a:t>   For each of two goals: </a:t>
            </a:r>
          </a:p>
          <a:p>
            <a:r>
              <a:rPr lang="en-US" dirty="0"/>
              <a:t> Asks the client </a:t>
            </a:r>
            <a:r>
              <a:rPr lang="en-US" dirty="0">
                <a:solidFill>
                  <a:srgbClr val="C00000"/>
                </a:solidFill>
              </a:rPr>
              <a:t>to choose a goal that is important and s/he is ready to pursue o </a:t>
            </a:r>
          </a:p>
          <a:p>
            <a:r>
              <a:rPr lang="en-US" dirty="0">
                <a:solidFill>
                  <a:srgbClr val="C00000"/>
                </a:solidFill>
              </a:rPr>
              <a:t>Explores the support needed to ensure success and handle challenges</a:t>
            </a:r>
            <a:r>
              <a:rPr lang="en-US" dirty="0"/>
              <a:t>, such as relationships, environments, structures, and routines</a:t>
            </a:r>
          </a:p>
          <a:p>
            <a:r>
              <a:rPr lang="en-US" dirty="0"/>
              <a:t> Assists the client </a:t>
            </a:r>
            <a:r>
              <a:rPr lang="en-US" dirty="0">
                <a:solidFill>
                  <a:srgbClr val="C00000"/>
                </a:solidFill>
              </a:rPr>
              <a:t>to refine goal to be a SMART behavioral goal </a:t>
            </a:r>
            <a:endParaRPr lang="en-US" dirty="0"/>
          </a:p>
          <a:p>
            <a:r>
              <a:rPr lang="en-US" dirty="0"/>
              <a:t> </a:t>
            </a:r>
            <a:r>
              <a:rPr lang="en-US" dirty="0">
                <a:solidFill>
                  <a:srgbClr val="C00000"/>
                </a:solidFill>
              </a:rPr>
              <a:t>Asks the client to restate the goal</a:t>
            </a:r>
            <a:endParaRPr lang="en-US" dirty="0"/>
          </a:p>
          <a:p>
            <a:endParaRPr lang="en-US" dirty="0"/>
          </a:p>
        </p:txBody>
      </p:sp>
    </p:spTree>
    <p:extLst>
      <p:ext uri="{BB962C8B-B14F-4D97-AF65-F5344CB8AC3E}">
        <p14:creationId xmlns:p14="http://schemas.microsoft.com/office/powerpoint/2010/main" val="209673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8752-8931-42B5-9AFF-7C4F1B873FBB}"/>
              </a:ext>
            </a:extLst>
          </p:cNvPr>
          <p:cNvSpPr>
            <a:spLocks noGrp="1"/>
          </p:cNvSpPr>
          <p:nvPr>
            <p:ph type="title"/>
          </p:nvPr>
        </p:nvSpPr>
        <p:spPr/>
        <p:txBody>
          <a:bodyPr/>
          <a:lstStyle/>
          <a:p>
            <a:r>
              <a:rPr lang="en-US" dirty="0"/>
              <a:t>Session Close </a:t>
            </a:r>
            <a:br>
              <a:rPr lang="en-US" dirty="0"/>
            </a:br>
            <a:endParaRPr lang="en-US" dirty="0"/>
          </a:p>
        </p:txBody>
      </p:sp>
      <p:sp>
        <p:nvSpPr>
          <p:cNvPr id="3" name="Content Placeholder 2">
            <a:extLst>
              <a:ext uri="{FF2B5EF4-FFF2-40B4-BE49-F238E27FC236}">
                <a16:creationId xmlns:a16="http://schemas.microsoft.com/office/drawing/2014/main" id="{06674400-FBB6-45A3-8B0F-08BEA94044AD}"/>
              </a:ext>
            </a:extLst>
          </p:cNvPr>
          <p:cNvSpPr>
            <a:spLocks noGrp="1"/>
          </p:cNvSpPr>
          <p:nvPr>
            <p:ph idx="1"/>
          </p:nvPr>
        </p:nvSpPr>
        <p:spPr/>
        <p:txBody>
          <a:bodyPr/>
          <a:lstStyle/>
          <a:p>
            <a:endParaRPr lang="en-US" dirty="0"/>
          </a:p>
          <a:p>
            <a:r>
              <a:rPr lang="en-US" dirty="0"/>
              <a:t> Communicates an appreciation of the client’s work during the session</a:t>
            </a:r>
          </a:p>
          <a:p>
            <a:r>
              <a:rPr lang="en-US" dirty="0"/>
              <a:t> Discovers and reflects what the client learned in the session</a:t>
            </a:r>
          </a:p>
          <a:p>
            <a:r>
              <a:rPr lang="en-US" dirty="0"/>
              <a:t> Asks for feedback on how future coaching sessions could best support the client’s path </a:t>
            </a:r>
          </a:p>
          <a:p>
            <a:r>
              <a:rPr lang="en-US" dirty="0"/>
              <a:t>Schedules next session</a:t>
            </a:r>
          </a:p>
          <a:p>
            <a:endParaRPr lang="en-US" dirty="0"/>
          </a:p>
        </p:txBody>
      </p:sp>
    </p:spTree>
    <p:extLst>
      <p:ext uri="{BB962C8B-B14F-4D97-AF65-F5344CB8AC3E}">
        <p14:creationId xmlns:p14="http://schemas.microsoft.com/office/powerpoint/2010/main" val="2900433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412A11F-B985-43EB-B50F-2EF02B26310F}"/>
              </a:ext>
            </a:extLst>
          </p:cNvPr>
          <p:cNvSpPr>
            <a:spLocks noGrp="1"/>
          </p:cNvSpPr>
          <p:nvPr>
            <p:ph type="title"/>
          </p:nvPr>
        </p:nvSpPr>
        <p:spPr>
          <a:xfrm>
            <a:off x="1451579" y="2303047"/>
            <a:ext cx="3272093" cy="2674198"/>
          </a:xfrm>
        </p:spPr>
        <p:txBody>
          <a:bodyPr anchor="t">
            <a:normAutofit/>
          </a:bodyPr>
          <a:lstStyle/>
          <a:p>
            <a:r>
              <a:rPr lang="en-US" sz="2500"/>
              <a:t>RESEARCH BASED RECOMMENDATIONS</a:t>
            </a:r>
            <a:br>
              <a:rPr lang="en-US" sz="2500"/>
            </a:br>
            <a:r>
              <a:rPr lang="en-US" sz="2500"/>
              <a:t> FOR IMPROVEMENT OF ALL OF LIFE AREAS</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8DFB7AF-3775-4711-A747-2DEB6BDE4619}"/>
              </a:ext>
            </a:extLst>
          </p:cNvPr>
          <p:cNvGraphicFramePr>
            <a:graphicFrameLocks noGrp="1"/>
          </p:cNvGraphicFramePr>
          <p:nvPr>
            <p:ph idx="1"/>
            <p:extLst>
              <p:ext uri="{D42A27DB-BD31-4B8C-83A1-F6EECF244321}">
                <p14:modId xmlns:p14="http://schemas.microsoft.com/office/powerpoint/2010/main" val="1092910667"/>
              </p:ext>
            </p:extLst>
          </p:nvPr>
        </p:nvGraphicFramePr>
        <p:xfrm>
          <a:off x="5141913" y="803274"/>
          <a:ext cx="5913437"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74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A385-B8A8-476F-B03A-A270936E3634}"/>
              </a:ext>
            </a:extLst>
          </p:cNvPr>
          <p:cNvSpPr>
            <a:spLocks noGrp="1"/>
          </p:cNvSpPr>
          <p:nvPr>
            <p:ph type="title"/>
          </p:nvPr>
        </p:nvSpPr>
        <p:spPr>
          <a:xfrm>
            <a:off x="1451579" y="804519"/>
            <a:ext cx="9603275" cy="1049235"/>
          </a:xfrm>
        </p:spPr>
        <p:txBody>
          <a:bodyPr>
            <a:normAutofit/>
          </a:bodyPr>
          <a:lstStyle/>
          <a:p>
            <a:r>
              <a:rPr lang="en-US"/>
              <a:t>RESEARCH BASED RECOMMENDATIONS</a:t>
            </a:r>
            <a:br>
              <a:rPr lang="en-US"/>
            </a:br>
            <a:r>
              <a:rPr lang="en-US"/>
              <a:t> FOR IMPROVEMENT OF ALL OF LIFE AREAS</a:t>
            </a:r>
          </a:p>
        </p:txBody>
      </p:sp>
      <p:graphicFrame>
        <p:nvGraphicFramePr>
          <p:cNvPr id="5" name="Content Placeholder 2">
            <a:extLst>
              <a:ext uri="{FF2B5EF4-FFF2-40B4-BE49-F238E27FC236}">
                <a16:creationId xmlns:a16="http://schemas.microsoft.com/office/drawing/2014/main" id="{678FC8C7-7539-430D-9552-8970B7D9726D}"/>
              </a:ext>
            </a:extLst>
          </p:cNvPr>
          <p:cNvGraphicFramePr>
            <a:graphicFrameLocks noGrp="1"/>
          </p:cNvGraphicFramePr>
          <p:nvPr>
            <p:ph idx="1"/>
            <p:extLst>
              <p:ext uri="{D42A27DB-BD31-4B8C-83A1-F6EECF244321}">
                <p14:modId xmlns:p14="http://schemas.microsoft.com/office/powerpoint/2010/main" val="359927107"/>
              </p:ext>
            </p:extLst>
          </p:nvPr>
        </p:nvGraphicFramePr>
        <p:xfrm>
          <a:off x="1451579" y="2579900"/>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785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69D5-0FF2-456E-8E09-92B9008F00A9}"/>
              </a:ext>
            </a:extLst>
          </p:cNvPr>
          <p:cNvSpPr>
            <a:spLocks noGrp="1"/>
          </p:cNvSpPr>
          <p:nvPr>
            <p:ph type="title"/>
          </p:nvPr>
        </p:nvSpPr>
        <p:spPr>
          <a:xfrm>
            <a:off x="1451579" y="804519"/>
            <a:ext cx="9603275" cy="1049235"/>
          </a:xfrm>
        </p:spPr>
        <p:txBody>
          <a:bodyPr>
            <a:normAutofit/>
          </a:bodyPr>
          <a:lstStyle/>
          <a:p>
            <a:r>
              <a:rPr lang="en-US" dirty="0"/>
              <a:t>copyright</a:t>
            </a:r>
          </a:p>
        </p:txBody>
      </p:sp>
      <p:graphicFrame>
        <p:nvGraphicFramePr>
          <p:cNvPr id="5" name="Content Placeholder 2">
            <a:extLst>
              <a:ext uri="{FF2B5EF4-FFF2-40B4-BE49-F238E27FC236}">
                <a16:creationId xmlns:a16="http://schemas.microsoft.com/office/drawing/2014/main" id="{5ACD38CA-BA22-4FE6-BDE4-9FF3AAD57D62}"/>
              </a:ext>
            </a:extLst>
          </p:cNvPr>
          <p:cNvGraphicFramePr>
            <a:graphicFrameLocks noGrp="1"/>
          </p:cNvGraphicFramePr>
          <p:nvPr>
            <p:ph idx="1"/>
            <p:extLst>
              <p:ext uri="{D42A27DB-BD31-4B8C-83A1-F6EECF244321}">
                <p14:modId xmlns:p14="http://schemas.microsoft.com/office/powerpoint/2010/main" val="75732967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227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72F7-B414-4896-9760-2A559F4547AB}"/>
              </a:ext>
            </a:extLst>
          </p:cNvPr>
          <p:cNvSpPr>
            <a:spLocks noGrp="1"/>
          </p:cNvSpPr>
          <p:nvPr>
            <p:ph type="title"/>
          </p:nvPr>
        </p:nvSpPr>
        <p:spPr>
          <a:xfrm>
            <a:off x="1451579" y="804519"/>
            <a:ext cx="9603275" cy="1049235"/>
          </a:xfrm>
        </p:spPr>
        <p:txBody>
          <a:bodyPr/>
          <a:lstStyle/>
          <a:p>
            <a:r>
              <a:rPr lang="en-US"/>
              <a:t>Author –Founder CEO, Wellness Alliance-</a:t>
            </a:r>
            <a:br>
              <a:rPr lang="en-US"/>
            </a:br>
            <a:r>
              <a:rPr lang="en-US"/>
              <a:t>Education Roxanne Marin</a:t>
            </a:r>
            <a:endParaRPr lang="en-US" dirty="0"/>
          </a:p>
        </p:txBody>
      </p:sp>
      <p:sp>
        <p:nvSpPr>
          <p:cNvPr id="3" name="Content Placeholder 2">
            <a:extLst>
              <a:ext uri="{FF2B5EF4-FFF2-40B4-BE49-F238E27FC236}">
                <a16:creationId xmlns:a16="http://schemas.microsoft.com/office/drawing/2014/main" id="{8386A058-F87A-4980-BD68-A4D4C759EED3}"/>
              </a:ext>
            </a:extLst>
          </p:cNvPr>
          <p:cNvSpPr>
            <a:spLocks noGrp="1"/>
          </p:cNvSpPr>
          <p:nvPr>
            <p:ph idx="1"/>
          </p:nvPr>
        </p:nvSpPr>
        <p:spPr>
          <a:xfrm>
            <a:off x="1451579" y="2015732"/>
            <a:ext cx="9603275" cy="3450613"/>
          </a:xfrm>
        </p:spPr>
        <p:txBody>
          <a:bodyPr>
            <a:normAutofit fontScale="85000" lnSpcReduction="20000"/>
          </a:bodyPr>
          <a:lstStyle/>
          <a:p>
            <a:pPr>
              <a:lnSpc>
                <a:spcPct val="90000"/>
              </a:lnSpc>
            </a:pPr>
            <a:r>
              <a:rPr lang="en-US" dirty="0"/>
              <a:t>BS Mathematics- University of Bucharest </a:t>
            </a:r>
          </a:p>
          <a:p>
            <a:pPr>
              <a:lnSpc>
                <a:spcPct val="90000"/>
              </a:lnSpc>
            </a:pPr>
            <a:r>
              <a:rPr lang="en-US" dirty="0"/>
              <a:t>Christiana School of Nursing - Bucharest</a:t>
            </a:r>
          </a:p>
          <a:p>
            <a:pPr>
              <a:lnSpc>
                <a:spcPct val="90000"/>
              </a:lnSpc>
            </a:pPr>
            <a:r>
              <a:rPr lang="en-US" dirty="0"/>
              <a:t>BS Nursing - from the University of North Carolina in Charlotte</a:t>
            </a:r>
          </a:p>
          <a:p>
            <a:pPr>
              <a:lnSpc>
                <a:spcPct val="90000"/>
              </a:lnSpc>
            </a:pPr>
            <a:r>
              <a:rPr lang="en-US" dirty="0"/>
              <a:t> Master Nursing Studies - from Winston Salem State University</a:t>
            </a:r>
          </a:p>
          <a:p>
            <a:pPr>
              <a:lnSpc>
                <a:spcPct val="90000"/>
              </a:lnSpc>
            </a:pPr>
            <a:r>
              <a:rPr lang="en-US" dirty="0"/>
              <a:t>Positive Psychology Course for Medical Professionals --Wellness Coaching- </a:t>
            </a:r>
            <a:r>
              <a:rPr lang="en-US" dirty="0" err="1"/>
              <a:t>Wellcoaches</a:t>
            </a:r>
            <a:r>
              <a:rPr lang="en-US" dirty="0"/>
              <a:t> </a:t>
            </a:r>
          </a:p>
          <a:p>
            <a:pPr>
              <a:lnSpc>
                <a:spcPct val="90000"/>
              </a:lnSpc>
            </a:pPr>
            <a:r>
              <a:rPr lang="en-US" dirty="0"/>
              <a:t>Wellness Introduction Course - The Health and Wellness Program - Arizona State University</a:t>
            </a:r>
          </a:p>
          <a:p>
            <a:pPr>
              <a:lnSpc>
                <a:spcPct val="90000"/>
              </a:lnSpc>
            </a:pPr>
            <a:r>
              <a:rPr lang="en-US" dirty="0"/>
              <a:t>Introduction Course in Positive Psychology - Chapel Hill University, North Carolina Coursera - Prof. Barbara Frederickson</a:t>
            </a:r>
          </a:p>
          <a:p>
            <a:pPr>
              <a:lnSpc>
                <a:spcPct val="90000"/>
              </a:lnSpc>
            </a:pPr>
            <a:r>
              <a:rPr lang="en-US" dirty="0"/>
              <a:t>Introduction to Health and Wellness - University of Berkeley - Science of Happiness,</a:t>
            </a:r>
          </a:p>
          <a:p>
            <a:pPr>
              <a:lnSpc>
                <a:spcPct val="90000"/>
              </a:lnSpc>
            </a:pPr>
            <a:r>
              <a:rPr lang="en-US" dirty="0"/>
              <a:t>Forum of Functional Medicine &amp; Webinar - Institute of Functional Medicine</a:t>
            </a:r>
          </a:p>
          <a:p>
            <a:pPr>
              <a:lnSpc>
                <a:spcPct val="90000"/>
              </a:lnSpc>
            </a:pPr>
            <a:r>
              <a:rPr lang="en-US" dirty="0"/>
              <a:t> Seminar of Integrative Medicine - Mind and Body Medicine - University of Miami –</a:t>
            </a:r>
            <a:r>
              <a:rPr lang="en-US"/>
              <a:t>and others</a:t>
            </a:r>
            <a:endParaRPr lang="en-US" dirty="0"/>
          </a:p>
          <a:p>
            <a:endParaRPr lang="en-US" dirty="0"/>
          </a:p>
        </p:txBody>
      </p:sp>
    </p:spTree>
    <p:extLst>
      <p:ext uri="{BB962C8B-B14F-4D97-AF65-F5344CB8AC3E}">
        <p14:creationId xmlns:p14="http://schemas.microsoft.com/office/powerpoint/2010/main" val="3486123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59BD-3D4F-4364-BD78-29D7F5E7C590}"/>
              </a:ext>
            </a:extLst>
          </p:cNvPr>
          <p:cNvSpPr>
            <a:spLocks noGrp="1"/>
          </p:cNvSpPr>
          <p:nvPr>
            <p:ph type="title"/>
          </p:nvPr>
        </p:nvSpPr>
        <p:spPr/>
        <p:txBody>
          <a:bodyPr/>
          <a:lstStyle/>
          <a:p>
            <a:r>
              <a:rPr lang="en-US" dirty="0"/>
              <a:t>Author Roxanne Marin Activity</a:t>
            </a:r>
          </a:p>
        </p:txBody>
      </p:sp>
      <p:sp>
        <p:nvSpPr>
          <p:cNvPr id="3" name="Content Placeholder 2">
            <a:extLst>
              <a:ext uri="{FF2B5EF4-FFF2-40B4-BE49-F238E27FC236}">
                <a16:creationId xmlns:a16="http://schemas.microsoft.com/office/drawing/2014/main" id="{74F7213F-EF6F-41E1-8E9C-0166EB849265}"/>
              </a:ext>
            </a:extLst>
          </p:cNvPr>
          <p:cNvSpPr>
            <a:spLocks noGrp="1"/>
          </p:cNvSpPr>
          <p:nvPr>
            <p:ph idx="1"/>
          </p:nvPr>
        </p:nvSpPr>
        <p:spPr/>
        <p:txBody>
          <a:bodyPr/>
          <a:lstStyle/>
          <a:p>
            <a:r>
              <a:rPr lang="en-US" sz="1800" dirty="0"/>
              <a:t>experience over 15 years in education –and 8 years in medical care for acute and chronic conditions such as advanced cardiovascular disease, diabetes, muscle, bone, kidney, cancer, wounds, rehabilitation, palliative</a:t>
            </a:r>
          </a:p>
          <a:p>
            <a:r>
              <a:rPr lang="en-US" sz="1800" dirty="0"/>
              <a:t>collaboration with community medical clinics -NC- for poor populations with health coaching services and development of holistic educational materials</a:t>
            </a:r>
          </a:p>
          <a:p>
            <a:r>
              <a:rPr lang="en-US" sz="1800" dirty="0"/>
              <a:t>recommendations on wellness promotion measures in community medical clinics, schools, colleges, universities and churches</a:t>
            </a:r>
          </a:p>
          <a:p>
            <a:endParaRPr lang="en-US" dirty="0"/>
          </a:p>
        </p:txBody>
      </p:sp>
    </p:spTree>
    <p:extLst>
      <p:ext uri="{BB962C8B-B14F-4D97-AF65-F5344CB8AC3E}">
        <p14:creationId xmlns:p14="http://schemas.microsoft.com/office/powerpoint/2010/main" val="278353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BD2F-AF8F-4CB1-86FB-F933EC473ED4}"/>
              </a:ext>
            </a:extLst>
          </p:cNvPr>
          <p:cNvSpPr>
            <a:spLocks noGrp="1"/>
          </p:cNvSpPr>
          <p:nvPr>
            <p:ph type="title"/>
          </p:nvPr>
        </p:nvSpPr>
        <p:spPr/>
        <p:txBody>
          <a:bodyPr/>
          <a:lstStyle/>
          <a:p>
            <a:r>
              <a:rPr lang="en-US" dirty="0"/>
              <a:t>Contact </a:t>
            </a:r>
          </a:p>
        </p:txBody>
      </p:sp>
      <p:sp>
        <p:nvSpPr>
          <p:cNvPr id="3" name="Content Placeholder 2">
            <a:extLst>
              <a:ext uri="{FF2B5EF4-FFF2-40B4-BE49-F238E27FC236}">
                <a16:creationId xmlns:a16="http://schemas.microsoft.com/office/drawing/2014/main" id="{7CE3971A-0DA8-40A3-967E-E3767E0F174F}"/>
              </a:ext>
            </a:extLst>
          </p:cNvPr>
          <p:cNvSpPr>
            <a:spLocks noGrp="1"/>
          </p:cNvSpPr>
          <p:nvPr>
            <p:ph idx="1"/>
          </p:nvPr>
        </p:nvSpPr>
        <p:spPr>
          <a:xfrm>
            <a:off x="1451579" y="1739348"/>
            <a:ext cx="9603275" cy="3726997"/>
          </a:xfrm>
        </p:spPr>
        <p:txBody>
          <a:bodyPr>
            <a:normAutofit fontScale="62500" lnSpcReduction="20000"/>
          </a:bodyPr>
          <a:lstStyle/>
          <a:p>
            <a:r>
              <a:rPr lang="en-US" sz="2900" dirty="0"/>
              <a:t>Wellness Alliance Inc –non profit </a:t>
            </a:r>
          </a:p>
          <a:p>
            <a:r>
              <a:rPr lang="en-US" sz="2900" dirty="0"/>
              <a:t>Charlotte, North Carolina</a:t>
            </a:r>
          </a:p>
          <a:p>
            <a:r>
              <a:rPr lang="en-US" sz="2900" dirty="0"/>
              <a:t>Wellness Alliance Inc</a:t>
            </a:r>
          </a:p>
          <a:p>
            <a:r>
              <a:rPr lang="en-US" sz="2900" dirty="0"/>
              <a:t>SRL-D  Bucharest Romania, 43 </a:t>
            </a:r>
            <a:r>
              <a:rPr lang="en-US" sz="2900" dirty="0" err="1"/>
              <a:t>Emanoil</a:t>
            </a:r>
            <a:r>
              <a:rPr lang="en-US" sz="2900" dirty="0"/>
              <a:t> </a:t>
            </a:r>
            <a:r>
              <a:rPr lang="en-US" sz="2900" dirty="0" err="1"/>
              <a:t>Porumbaru</a:t>
            </a:r>
            <a:r>
              <a:rPr lang="en-US" sz="2900" dirty="0"/>
              <a:t> Street, Sector 1 </a:t>
            </a:r>
          </a:p>
          <a:p>
            <a:r>
              <a:rPr lang="en-US" sz="2900" dirty="0"/>
              <a:t>E mail:  wellnessalliance.us@gmail.com</a:t>
            </a:r>
          </a:p>
          <a:p>
            <a:r>
              <a:rPr lang="en-US" sz="2900" dirty="0"/>
              <a:t>Roxanne Marin, </a:t>
            </a:r>
          </a:p>
          <a:p>
            <a:r>
              <a:rPr lang="en-US" sz="2900" dirty="0"/>
              <a:t>Nursing , Holistic Wellness</a:t>
            </a:r>
            <a:br>
              <a:rPr lang="en-US" sz="2900" dirty="0"/>
            </a:br>
            <a:r>
              <a:rPr lang="en-US" sz="2900" dirty="0"/>
              <a:t>Founder &amp; CEO Wellness Alliance </a:t>
            </a:r>
            <a:br>
              <a:rPr lang="en-US" sz="2900" dirty="0"/>
            </a:br>
            <a:r>
              <a:rPr lang="en-US" sz="2900" dirty="0"/>
              <a:t>Bucharest, sect 1, Romania, </a:t>
            </a:r>
          </a:p>
          <a:p>
            <a:r>
              <a:rPr lang="en-US" sz="2900" dirty="0"/>
              <a:t>Charlotte, North Carolina </a:t>
            </a:r>
          </a:p>
          <a:p>
            <a:endParaRPr lang="en-US" dirty="0"/>
          </a:p>
        </p:txBody>
      </p:sp>
      <p:pic>
        <p:nvPicPr>
          <p:cNvPr id="4" name="Picture 3">
            <a:extLst>
              <a:ext uri="{FF2B5EF4-FFF2-40B4-BE49-F238E27FC236}">
                <a16:creationId xmlns:a16="http://schemas.microsoft.com/office/drawing/2014/main" id="{FCA3F8B7-D943-45D9-A80F-016DCBEEE93B}"/>
              </a:ext>
            </a:extLst>
          </p:cNvPr>
          <p:cNvPicPr>
            <a:picLocks noChangeAspect="1"/>
          </p:cNvPicPr>
          <p:nvPr/>
        </p:nvPicPr>
        <p:blipFill>
          <a:blip r:embed="rId2"/>
          <a:stretch>
            <a:fillRect/>
          </a:stretch>
        </p:blipFill>
        <p:spPr>
          <a:xfrm>
            <a:off x="7863516" y="530807"/>
            <a:ext cx="1335140" cy="1322947"/>
          </a:xfrm>
          <a:prstGeom prst="rect">
            <a:avLst/>
          </a:prstGeom>
        </p:spPr>
      </p:pic>
    </p:spTree>
    <p:extLst>
      <p:ext uri="{BB962C8B-B14F-4D97-AF65-F5344CB8AC3E}">
        <p14:creationId xmlns:p14="http://schemas.microsoft.com/office/powerpoint/2010/main" val="16042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590E-5B41-4756-82CA-50B1B123451B}"/>
              </a:ext>
            </a:extLst>
          </p:cNvPr>
          <p:cNvSpPr>
            <a:spLocks noGrp="1"/>
          </p:cNvSpPr>
          <p:nvPr>
            <p:ph type="title"/>
          </p:nvPr>
        </p:nvSpPr>
        <p:spPr/>
        <p:txBody>
          <a:bodyPr/>
          <a:lstStyle/>
          <a:p>
            <a:r>
              <a:rPr lang="en-US" dirty="0"/>
              <a:t> WHY COACHING IS SO IMPORTANT</a:t>
            </a:r>
          </a:p>
        </p:txBody>
      </p:sp>
      <p:sp>
        <p:nvSpPr>
          <p:cNvPr id="3" name="Content Placeholder 2">
            <a:extLst>
              <a:ext uri="{FF2B5EF4-FFF2-40B4-BE49-F238E27FC236}">
                <a16:creationId xmlns:a16="http://schemas.microsoft.com/office/drawing/2014/main" id="{7765D1A9-EC25-4A3C-BA7D-12DB72E4373E}"/>
              </a:ext>
            </a:extLst>
          </p:cNvPr>
          <p:cNvSpPr>
            <a:spLocks noGrp="1"/>
          </p:cNvSpPr>
          <p:nvPr>
            <p:ph idx="1"/>
          </p:nvPr>
        </p:nvSpPr>
        <p:spPr/>
        <p:txBody>
          <a:bodyPr>
            <a:normAutofit fontScale="92500"/>
          </a:bodyPr>
          <a:lstStyle/>
          <a:p>
            <a:r>
              <a:rPr lang="en-US" dirty="0">
                <a:solidFill>
                  <a:srgbClr val="C00000"/>
                </a:solidFill>
              </a:rPr>
              <a:t>COACHING PROCESS HELPS AN INDIVIDUAL BE MORE ACCOUNTABLE ON HIS SELF CARE, HEALTH JOURNEY AND HEALTHY ROUTINES THAT HE WISHES TO INITIATE</a:t>
            </a:r>
          </a:p>
          <a:p>
            <a:r>
              <a:rPr lang="en-US">
                <a:solidFill>
                  <a:srgbClr val="C00000"/>
                </a:solidFill>
              </a:rPr>
              <a:t> TO ACHIEVE A NEW ROUTINE THEY MIGHT NEED FEW MONTHS- 3 OR MORE COACHING </a:t>
            </a:r>
            <a:r>
              <a:rPr lang="en-US" dirty="0">
                <a:solidFill>
                  <a:srgbClr val="C00000"/>
                </a:solidFill>
              </a:rPr>
              <a:t>HELPS TIL AN OBJECTIVE OR A STATE OF WELLBEING  IS ESTABLISHED </a:t>
            </a:r>
          </a:p>
          <a:p>
            <a:r>
              <a:rPr lang="en-US" dirty="0">
                <a:solidFill>
                  <a:srgbClr val="C00000"/>
                </a:solidFill>
              </a:rPr>
              <a:t>COACHING SHOULD BE PLEASANT, COMFORTABLE , REWARDING AND ACHIEVE GOALS IN A LIMITED TIME </a:t>
            </a:r>
          </a:p>
          <a:p>
            <a:r>
              <a:rPr lang="en-US" dirty="0">
                <a:solidFill>
                  <a:srgbClr val="C00000"/>
                </a:solidFill>
              </a:rPr>
              <a:t>OUR COACHING GIVES TIPS ABOUT RESEARCH BASED TOOLS ON WHAT WELLNESS MEANS AND HOW TO BE ACHIEVED </a:t>
            </a:r>
          </a:p>
        </p:txBody>
      </p:sp>
    </p:spTree>
    <p:extLst>
      <p:ext uri="{BB962C8B-B14F-4D97-AF65-F5344CB8AC3E}">
        <p14:creationId xmlns:p14="http://schemas.microsoft.com/office/powerpoint/2010/main" val="255534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B99AB94-CC89-40EB-8189-6BC578FF01FE}"/>
              </a:ext>
            </a:extLst>
          </p:cNvPr>
          <p:cNvSpPr>
            <a:spLocks noGrp="1"/>
          </p:cNvSpPr>
          <p:nvPr>
            <p:ph type="title"/>
          </p:nvPr>
        </p:nvSpPr>
        <p:spPr>
          <a:xfrm>
            <a:off x="1451579" y="2303047"/>
            <a:ext cx="3272093" cy="2674198"/>
          </a:xfrm>
        </p:spPr>
        <p:txBody>
          <a:bodyPr anchor="t">
            <a:normAutofit/>
          </a:bodyPr>
          <a:lstStyle/>
          <a:p>
            <a:r>
              <a:rPr lang="en-US" sz="2700" dirty="0"/>
              <a:t> First Session - Well-being Questionnaires </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78C9DBB9-9323-4479-BBEF-4979950C8725}"/>
              </a:ext>
            </a:extLst>
          </p:cNvPr>
          <p:cNvGraphicFramePr>
            <a:graphicFrameLocks noGrp="1"/>
          </p:cNvGraphicFramePr>
          <p:nvPr>
            <p:ph idx="1"/>
            <p:extLst>
              <p:ext uri="{D42A27DB-BD31-4B8C-83A1-F6EECF244321}">
                <p14:modId xmlns:p14="http://schemas.microsoft.com/office/powerpoint/2010/main" val="156306789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85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2101-0B98-4B5A-BA20-2BE26AF60AF7}"/>
              </a:ext>
            </a:extLst>
          </p:cNvPr>
          <p:cNvSpPr>
            <a:spLocks noGrp="1"/>
          </p:cNvSpPr>
          <p:nvPr>
            <p:ph type="title"/>
          </p:nvPr>
        </p:nvSpPr>
        <p:spPr/>
        <p:txBody>
          <a:bodyPr>
            <a:normAutofit fontScale="90000"/>
          </a:bodyPr>
          <a:lstStyle/>
          <a:p>
            <a:r>
              <a:rPr lang="en-US" dirty="0"/>
              <a:t>Well-being Questionnaires-</a:t>
            </a:r>
            <a:br>
              <a:rPr lang="en-US" dirty="0"/>
            </a:br>
            <a:r>
              <a:rPr lang="en-US" dirty="0"/>
              <a:t>Wellness assessment 1</a:t>
            </a:r>
            <a:br>
              <a:rPr lang="en-US" dirty="0"/>
            </a:br>
            <a:endParaRPr lang="en-US" dirty="0"/>
          </a:p>
        </p:txBody>
      </p:sp>
      <p:sp>
        <p:nvSpPr>
          <p:cNvPr id="3" name="Content Placeholder 2">
            <a:extLst>
              <a:ext uri="{FF2B5EF4-FFF2-40B4-BE49-F238E27FC236}">
                <a16:creationId xmlns:a16="http://schemas.microsoft.com/office/drawing/2014/main" id="{8C7D0486-5255-4B1F-8AC6-2C11FD34E56B}"/>
              </a:ext>
            </a:extLst>
          </p:cNvPr>
          <p:cNvSpPr>
            <a:spLocks noGrp="1"/>
          </p:cNvSpPr>
          <p:nvPr>
            <p:ph idx="1"/>
          </p:nvPr>
        </p:nvSpPr>
        <p:spPr>
          <a:xfrm>
            <a:off x="1451579" y="2015732"/>
            <a:ext cx="9603275" cy="3589938"/>
          </a:xfrm>
        </p:spPr>
        <p:txBody>
          <a:bodyPr>
            <a:normAutofit fontScale="25000" lnSpcReduction="20000"/>
          </a:bodyPr>
          <a:lstStyle/>
          <a:p>
            <a:pPr marL="0" indent="0">
              <a:buNone/>
            </a:pPr>
            <a:endParaRPr lang="en-US" dirty="0"/>
          </a:p>
          <a:p>
            <a:r>
              <a:rPr lang="en-US" sz="7200" dirty="0">
                <a:solidFill>
                  <a:srgbClr val="C00000"/>
                </a:solidFill>
              </a:rPr>
              <a:t>Physical Wellness        Emotional Wellness        Social Wellness        Spiritual Wellness</a:t>
            </a:r>
          </a:p>
          <a:p>
            <a:r>
              <a:rPr lang="en-US" sz="7200" dirty="0">
                <a:solidFill>
                  <a:srgbClr val="C00000"/>
                </a:solidFill>
              </a:rPr>
              <a:t>Financial Wellness         Intellectual Wellness     Occupational wellness      Environmental Wellness</a:t>
            </a:r>
          </a:p>
          <a:p>
            <a:r>
              <a:rPr lang="en-US" sz="7200" dirty="0"/>
              <a:t>Personalized Wellness Goals:  </a:t>
            </a:r>
            <a:r>
              <a:rPr lang="en-US" sz="7200" dirty="0">
                <a:solidFill>
                  <a:srgbClr val="C00000"/>
                </a:solidFill>
              </a:rPr>
              <a:t>Reflect about  your wellness  routines </a:t>
            </a:r>
            <a:r>
              <a:rPr lang="en-US" sz="7200" dirty="0"/>
              <a:t>and create some new questions of your own</a:t>
            </a:r>
          </a:p>
          <a:p>
            <a:r>
              <a:rPr lang="en-US" sz="7200" dirty="0"/>
              <a:t>Personalized Wellness Goals  Based on the above, which are the topics you are passioned in exploring more ?</a:t>
            </a:r>
          </a:p>
          <a:p>
            <a:r>
              <a:rPr lang="en-US" sz="7200" dirty="0"/>
              <a:t>and would like to focus during the following months? </a:t>
            </a:r>
          </a:p>
          <a:p>
            <a:r>
              <a:rPr lang="en-US" sz="7200" dirty="0">
                <a:solidFill>
                  <a:srgbClr val="C00000"/>
                </a:solidFill>
              </a:rPr>
              <a:t>Write one or two !Then create a goal or an activity for each one! Good luck!  </a:t>
            </a:r>
          </a:p>
          <a:p>
            <a:endParaRPr lang="en-US" sz="7200" dirty="0"/>
          </a:p>
          <a:p>
            <a:pPr marL="0" indent="0">
              <a:buNone/>
            </a:pPr>
            <a:endParaRPr lang="en-US" sz="7200" dirty="0"/>
          </a:p>
          <a:p>
            <a:endParaRPr lang="en-US" sz="7200" dirty="0"/>
          </a:p>
          <a:p>
            <a:pPr marL="0" indent="0">
              <a:buNone/>
            </a:pPr>
            <a:r>
              <a:rPr lang="en-US" sz="7200" dirty="0"/>
              <a:t> </a:t>
            </a:r>
          </a:p>
          <a:p>
            <a:endParaRPr lang="en-US" dirty="0"/>
          </a:p>
        </p:txBody>
      </p:sp>
    </p:spTree>
    <p:extLst>
      <p:ext uri="{BB962C8B-B14F-4D97-AF65-F5344CB8AC3E}">
        <p14:creationId xmlns:p14="http://schemas.microsoft.com/office/powerpoint/2010/main" val="36968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D02B309-615F-451B-BA22-817A7DD6315A}"/>
              </a:ext>
            </a:extLst>
          </p:cNvPr>
          <p:cNvSpPr>
            <a:spLocks noGrp="1"/>
          </p:cNvSpPr>
          <p:nvPr>
            <p:ph type="title"/>
          </p:nvPr>
        </p:nvSpPr>
        <p:spPr>
          <a:xfrm>
            <a:off x="1451579" y="2303047"/>
            <a:ext cx="3272093" cy="2674198"/>
          </a:xfrm>
        </p:spPr>
        <p:txBody>
          <a:bodyPr anchor="t">
            <a:normAutofit/>
          </a:bodyPr>
          <a:lstStyle/>
          <a:p>
            <a:r>
              <a:rPr lang="en-US" dirty="0"/>
              <a:t>Physical Wellness</a:t>
            </a:r>
            <a:br>
              <a:rPr lang="en-US" dirty="0"/>
            </a:br>
            <a:endParaRPr lang="en-US"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E29E8DD-BA76-4975-935A-47F3148AD862}"/>
              </a:ext>
            </a:extLst>
          </p:cNvPr>
          <p:cNvGraphicFramePr>
            <a:graphicFrameLocks noGrp="1"/>
          </p:cNvGraphicFramePr>
          <p:nvPr>
            <p:ph idx="1"/>
            <p:extLst>
              <p:ext uri="{D42A27DB-BD31-4B8C-83A1-F6EECF244321}">
                <p14:modId xmlns:p14="http://schemas.microsoft.com/office/powerpoint/2010/main" val="45431717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28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3796AB5-9C4A-46A3-95CC-453F466A6468}"/>
              </a:ext>
            </a:extLst>
          </p:cNvPr>
          <p:cNvSpPr>
            <a:spLocks noGrp="1"/>
          </p:cNvSpPr>
          <p:nvPr>
            <p:ph type="title"/>
          </p:nvPr>
        </p:nvSpPr>
        <p:spPr>
          <a:xfrm>
            <a:off x="1451579" y="2303047"/>
            <a:ext cx="3272093" cy="2674198"/>
          </a:xfrm>
        </p:spPr>
        <p:txBody>
          <a:bodyPr anchor="t">
            <a:normAutofit/>
          </a:bodyPr>
          <a:lstStyle/>
          <a:p>
            <a:r>
              <a:rPr lang="en-US" dirty="0"/>
              <a:t> Emotional Wellness:</a:t>
            </a:r>
            <a:br>
              <a:rPr lang="en-US" dirty="0"/>
            </a:br>
            <a:endParaRPr lang="en-US"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79DC53A-B2DD-4D7F-8E28-246EC6E08B85}"/>
              </a:ext>
            </a:extLst>
          </p:cNvPr>
          <p:cNvGraphicFramePr>
            <a:graphicFrameLocks noGrp="1"/>
          </p:cNvGraphicFramePr>
          <p:nvPr>
            <p:ph idx="1"/>
            <p:extLst>
              <p:ext uri="{D42A27DB-BD31-4B8C-83A1-F6EECF244321}">
                <p14:modId xmlns:p14="http://schemas.microsoft.com/office/powerpoint/2010/main" val="87854634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358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86B85D6-16AB-4915-A77B-38CACDCBDCB2}"/>
              </a:ext>
            </a:extLst>
          </p:cNvPr>
          <p:cNvSpPr>
            <a:spLocks noGrp="1"/>
          </p:cNvSpPr>
          <p:nvPr>
            <p:ph type="title"/>
          </p:nvPr>
        </p:nvSpPr>
        <p:spPr>
          <a:xfrm>
            <a:off x="1451579" y="2303047"/>
            <a:ext cx="3272093" cy="2674198"/>
          </a:xfrm>
        </p:spPr>
        <p:txBody>
          <a:bodyPr anchor="t">
            <a:normAutofit/>
          </a:bodyPr>
          <a:lstStyle/>
          <a:p>
            <a:r>
              <a:rPr lang="en-US" dirty="0"/>
              <a:t> Social Wellness </a:t>
            </a:r>
            <a:br>
              <a:rPr lang="en-US" dirty="0"/>
            </a:br>
            <a:endParaRPr lang="en-US"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111ECE2-EBAA-4F8F-8D5E-F565FD371A2C}"/>
              </a:ext>
            </a:extLst>
          </p:cNvPr>
          <p:cNvGraphicFramePr>
            <a:graphicFrameLocks noGrp="1"/>
          </p:cNvGraphicFramePr>
          <p:nvPr>
            <p:ph idx="1"/>
            <p:extLst>
              <p:ext uri="{D42A27DB-BD31-4B8C-83A1-F6EECF244321}">
                <p14:modId xmlns:p14="http://schemas.microsoft.com/office/powerpoint/2010/main" val="51033101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009582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160</TotalTime>
  <Words>2366</Words>
  <Application>Microsoft Office PowerPoint</Application>
  <PresentationFormat>Widescreen</PresentationFormat>
  <Paragraphs>240</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Gill Sans MT</vt:lpstr>
      <vt:lpstr>Gallery</vt:lpstr>
      <vt:lpstr>Wellness Coaching </vt:lpstr>
      <vt:lpstr>  coaching Guidelines for  health care professionals</vt:lpstr>
      <vt:lpstr>  Wellness is Multidimensional</vt:lpstr>
      <vt:lpstr> WHY COACHING IS SO IMPORTANT</vt:lpstr>
      <vt:lpstr> First Session - Well-being Questionnaires </vt:lpstr>
      <vt:lpstr>Well-being Questionnaires- Wellness assessment 1 </vt:lpstr>
      <vt:lpstr>Physical Wellness </vt:lpstr>
      <vt:lpstr> Emotional Wellness: </vt:lpstr>
      <vt:lpstr> Social Wellness  </vt:lpstr>
      <vt:lpstr>Occupational Wellness  </vt:lpstr>
      <vt:lpstr> Financial Wellness  </vt:lpstr>
      <vt:lpstr> Environmental Wellness </vt:lpstr>
      <vt:lpstr>Intellectual Wellness </vt:lpstr>
      <vt:lpstr>Spiritual Wellness </vt:lpstr>
      <vt:lpstr>First Session - CREATE A WELLNESS VISION </vt:lpstr>
      <vt:lpstr>First Session-client past successes &amp; motivators</vt:lpstr>
      <vt:lpstr>First session – client strengths</vt:lpstr>
      <vt:lpstr>First session – client support system</vt:lpstr>
      <vt:lpstr>First session - Client challenges</vt:lpstr>
      <vt:lpstr>First session First draft statement </vt:lpstr>
      <vt:lpstr>First-OR FOLLOW UP  session – DESIGN 1-year – 6-month  3-MONTH GOALS </vt:lpstr>
      <vt:lpstr>First session - DESIGN FIRST WEEK’S GOALS </vt:lpstr>
      <vt:lpstr>SESSION CLOSE </vt:lpstr>
      <vt:lpstr>REGULAR FOLLOW UP SESSION -Session Opening  </vt:lpstr>
      <vt:lpstr>FOLLOW UP SESSION - Weekly Goal Review  </vt:lpstr>
      <vt:lpstr>FOLLOW UP SESSION -3-Month Goal Review  </vt:lpstr>
      <vt:lpstr>FOLLOW UP SESSION- Generative Moment  </vt:lpstr>
      <vt:lpstr>FOLLOW UP SESSION- Generative Moment</vt:lpstr>
      <vt:lpstr>FOLLOW UP SESSION- Generative Moment</vt:lpstr>
      <vt:lpstr>FOLLOWING Weekly Goal Setting </vt:lpstr>
      <vt:lpstr>Session Close  </vt:lpstr>
      <vt:lpstr>RESEARCH BASED RECOMMENDATIONS  FOR IMPROVEMENT OF ALL OF LIFE AREAS</vt:lpstr>
      <vt:lpstr>RESEARCH BASED RECOMMENDATIONS  FOR IMPROVEMENT OF ALL OF LIFE AREAS</vt:lpstr>
      <vt:lpstr>copyright</vt:lpstr>
      <vt:lpstr>Author –Founder CEO, Wellness Alliance- Education Roxanne Marin</vt:lpstr>
      <vt:lpstr>Author Roxanne Marin Activity</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Coaching </dc:title>
  <dc:creator>charlotte wellness</dc:creator>
  <cp:lastModifiedBy>charlotte wellness</cp:lastModifiedBy>
  <cp:revision>4</cp:revision>
  <dcterms:created xsi:type="dcterms:W3CDTF">2019-01-15T03:44:26Z</dcterms:created>
  <dcterms:modified xsi:type="dcterms:W3CDTF">2020-12-04T19:04:14Z</dcterms:modified>
</cp:coreProperties>
</file>